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ru-RU"/>
    </a:def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2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64063303" name="Рисунок 176406330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124" y="0"/>
            <a:ext cx="12106273" cy="6858000"/>
          </a:xfrm>
          <a:prstGeom prst="rect">
            <a:avLst/>
          </a:prstGeom>
        </p:spPr>
      </p:pic>
      <p:pic>
        <p:nvPicPr>
          <p:cNvPr id="293267305" name="Рисунок 29326730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79932" y="2650117"/>
            <a:ext cx="4034811" cy="3960230"/>
          </a:xfrm>
          <a:prstGeom prst="rect">
            <a:avLst/>
          </a:prstGeom>
        </p:spPr>
      </p:pic>
      <p:pic>
        <p:nvPicPr>
          <p:cNvPr id="734474995" name="Рисунок 73447499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20124" y="1309685"/>
            <a:ext cx="1759261" cy="1609723"/>
          </a:xfrm>
          <a:prstGeom prst="rect">
            <a:avLst/>
          </a:prstGeom>
        </p:spPr>
      </p:pic>
      <p:sp>
        <p:nvSpPr>
          <p:cNvPr id="344402936" name="Прямоугольник 344402935"/>
          <p:cNvSpPr/>
          <p:nvPr/>
        </p:nvSpPr>
        <p:spPr bwMode="auto">
          <a:xfrm>
            <a:off x="2144099" y="228599"/>
            <a:ext cx="5734049" cy="10287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9692654" name="TextBox 129692653"/>
          <p:cNvSpPr txBox="1"/>
          <p:nvPr/>
        </p:nvSpPr>
        <p:spPr bwMode="auto">
          <a:xfrm>
            <a:off x="2255985" y="426063"/>
            <a:ext cx="6364139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/>
              <a:t>Я </a:t>
            </a:r>
            <a:r>
              <a:rPr sz="2400" b="1" dirty="0" err="1"/>
              <a:t>хожу</a:t>
            </a:r>
            <a:r>
              <a:rPr sz="2400" b="1" dirty="0"/>
              <a:t> </a:t>
            </a:r>
            <a:r>
              <a:rPr sz="2400" b="1" dirty="0" err="1"/>
              <a:t>на</a:t>
            </a:r>
            <a:r>
              <a:rPr sz="2400" b="1" dirty="0"/>
              <a:t> </a:t>
            </a:r>
            <a:r>
              <a:rPr sz="2400" b="1" dirty="0" err="1"/>
              <a:t>детскую</a:t>
            </a:r>
            <a:r>
              <a:rPr sz="2400" b="1" dirty="0"/>
              <a:t> </a:t>
            </a:r>
            <a:r>
              <a:rPr sz="2400" b="1" dirty="0" err="1"/>
              <a:t>площадку</a:t>
            </a:r>
            <a:endParaRPr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63014510" name="Рисунок 18630145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762" y="0"/>
            <a:ext cx="12201525" cy="6858000"/>
          </a:xfrm>
          <a:prstGeom prst="rect">
            <a:avLst/>
          </a:prstGeom>
        </p:spPr>
      </p:pic>
      <p:pic>
        <p:nvPicPr>
          <p:cNvPr id="1497615314" name="Рисунок 14976153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25611" y="3772108"/>
            <a:ext cx="2400137" cy="3085891"/>
          </a:xfrm>
          <a:prstGeom prst="rect">
            <a:avLst/>
          </a:prstGeom>
        </p:spPr>
      </p:pic>
      <p:pic>
        <p:nvPicPr>
          <p:cNvPr id="1491928437" name="Рисунок 149192843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42493" y="1486555"/>
            <a:ext cx="4059256" cy="5219043"/>
          </a:xfrm>
          <a:prstGeom prst="rect">
            <a:avLst/>
          </a:prstGeom>
        </p:spPr>
      </p:pic>
      <p:pic>
        <p:nvPicPr>
          <p:cNvPr id="1866780348" name="Рисунок 186678034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999066" y="3615525"/>
            <a:ext cx="1707008" cy="2194724"/>
          </a:xfrm>
          <a:prstGeom prst="rect">
            <a:avLst/>
          </a:prstGeom>
        </p:spPr>
      </p:pic>
      <p:sp>
        <p:nvSpPr>
          <p:cNvPr id="1356436410" name="Прямоугольник 1356436409"/>
          <p:cNvSpPr/>
          <p:nvPr/>
        </p:nvSpPr>
        <p:spPr bwMode="auto">
          <a:xfrm>
            <a:off x="26680" y="85723"/>
            <a:ext cx="12138636" cy="5619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78592770" name="TextBox 1478592769"/>
          <p:cNvSpPr txBox="1"/>
          <p:nvPr/>
        </p:nvSpPr>
        <p:spPr bwMode="auto">
          <a:xfrm>
            <a:off x="-4761" y="85723"/>
            <a:ext cx="12569766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Если ребята скажут «Да» - я буду рад поиграть!</a:t>
            </a:r>
          </a:p>
        </p:txBody>
      </p:sp>
      <p:pic>
        <p:nvPicPr>
          <p:cNvPr id="17137454" name="Рисунок 1713745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792899" y="2678789"/>
            <a:ext cx="2095079" cy="3998905"/>
          </a:xfrm>
          <a:prstGeom prst="rect">
            <a:avLst/>
          </a:prstGeom>
        </p:spPr>
      </p:pic>
      <p:pic>
        <p:nvPicPr>
          <p:cNvPr id="1966951505" name="Рисунок 196695150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038920" y="1365764"/>
            <a:ext cx="1603036" cy="1363953"/>
          </a:xfrm>
          <a:prstGeom prst="rect">
            <a:avLst/>
          </a:prstGeom>
        </p:spPr>
      </p:pic>
      <p:sp>
        <p:nvSpPr>
          <p:cNvPr id="1239567106" name="Облачко с текстом: овальное 1239567105"/>
          <p:cNvSpPr/>
          <p:nvPr/>
        </p:nvSpPr>
        <p:spPr bwMode="auto">
          <a:xfrm>
            <a:off x="5163990" y="1950914"/>
            <a:ext cx="1365066" cy="727875"/>
          </a:xfrm>
          <a:prstGeom prst="wedgeEllipseCallout">
            <a:avLst>
              <a:gd name="adj1" fmla="val -60200"/>
              <a:gd name="adj2" fmla="val 785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53341943" name="TextBox 1353341942"/>
          <p:cNvSpPr txBox="1"/>
          <p:nvPr/>
        </p:nvSpPr>
        <p:spPr bwMode="auto">
          <a:xfrm>
            <a:off x="5325611" y="2147032"/>
            <a:ext cx="2024229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Да, давай </a:t>
            </a:r>
            <a:endParaRPr sz="1600"/>
          </a:p>
        </p:txBody>
      </p:sp>
      <p:pic>
        <p:nvPicPr>
          <p:cNvPr id="245488271" name="Рисунок 24548827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961458" y="4301137"/>
            <a:ext cx="824549" cy="754462"/>
          </a:xfrm>
          <a:prstGeom prst="rect">
            <a:avLst/>
          </a:prstGeom>
        </p:spPr>
      </p:pic>
      <p:pic>
        <p:nvPicPr>
          <p:cNvPr id="2057200447" name="Рисунок 205720044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463036" flipH="1">
            <a:off x="9488514" y="3146685"/>
            <a:ext cx="1476832" cy="1898784"/>
          </a:xfrm>
          <a:prstGeom prst="rect">
            <a:avLst/>
          </a:prstGeom>
        </p:spPr>
      </p:pic>
      <p:pic>
        <p:nvPicPr>
          <p:cNvPr id="1662754198" name="Рисунок 166275419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0038454">
            <a:off x="11553687" y="3521149"/>
            <a:ext cx="1133474" cy="1457323"/>
          </a:xfrm>
          <a:prstGeom prst="rect">
            <a:avLst/>
          </a:prstGeom>
        </p:spPr>
      </p:pic>
      <p:sp>
        <p:nvSpPr>
          <p:cNvPr id="1227558880" name="Прямоугольник 1227558879"/>
          <p:cNvSpPr/>
          <p:nvPr/>
        </p:nvSpPr>
        <p:spPr bwMode="auto">
          <a:xfrm>
            <a:off x="26680" y="85723"/>
            <a:ext cx="12138636" cy="5619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17129283" name="TextBox 517129282"/>
          <p:cNvSpPr txBox="1"/>
          <p:nvPr/>
        </p:nvSpPr>
        <p:spPr bwMode="auto">
          <a:xfrm>
            <a:off x="-4761" y="85723"/>
            <a:ext cx="12569766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/>
              <a:t>Если</a:t>
            </a:r>
            <a:r>
              <a:rPr sz="2400" b="1" dirty="0"/>
              <a:t> </a:t>
            </a:r>
            <a:r>
              <a:rPr sz="2400" b="1" dirty="0" err="1"/>
              <a:t>ребята</a:t>
            </a:r>
            <a:r>
              <a:rPr sz="2400" b="1" dirty="0"/>
              <a:t> </a:t>
            </a:r>
            <a:r>
              <a:rPr sz="2400" b="1" dirty="0" err="1"/>
              <a:t>скажут</a:t>
            </a:r>
            <a:r>
              <a:rPr sz="2400" b="1" dirty="0"/>
              <a:t> «</a:t>
            </a:r>
            <a:r>
              <a:rPr sz="2400" b="1" dirty="0" err="1"/>
              <a:t>Да</a:t>
            </a:r>
            <a:r>
              <a:rPr sz="2400" b="1" dirty="0"/>
              <a:t>» - я </a:t>
            </a:r>
            <a:r>
              <a:rPr sz="2400" b="1" dirty="0" err="1"/>
              <a:t>буду</a:t>
            </a:r>
            <a:r>
              <a:rPr sz="2400" b="1" dirty="0"/>
              <a:t> </a:t>
            </a:r>
            <a:r>
              <a:rPr sz="2400" b="1" dirty="0" err="1"/>
              <a:t>рад</a:t>
            </a:r>
            <a:r>
              <a:rPr sz="2400" b="1" dirty="0"/>
              <a:t> </a:t>
            </a:r>
            <a:r>
              <a:rPr sz="2400" b="1" dirty="0" err="1"/>
              <a:t>поиграть</a:t>
            </a:r>
            <a:r>
              <a:rPr sz="2400" b="1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2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34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61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5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61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7861479" name="Рисунок 27786147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761" y="0"/>
            <a:ext cx="12201525" cy="6858000"/>
          </a:xfrm>
          <a:prstGeom prst="rect">
            <a:avLst/>
          </a:prstGeom>
        </p:spPr>
      </p:pic>
      <p:pic>
        <p:nvPicPr>
          <p:cNvPr id="1444362921" name="Рисунок 14443629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2817" y="1381124"/>
            <a:ext cx="4259791" cy="5476874"/>
          </a:xfrm>
          <a:prstGeom prst="rect">
            <a:avLst/>
          </a:prstGeom>
        </p:spPr>
      </p:pic>
      <p:sp>
        <p:nvSpPr>
          <p:cNvPr id="187943199" name="Прямоугольник 187943198"/>
          <p:cNvSpPr/>
          <p:nvPr/>
        </p:nvSpPr>
        <p:spPr bwMode="auto">
          <a:xfrm>
            <a:off x="58125" y="61912"/>
            <a:ext cx="12138636" cy="5619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6944295" name="TextBox 306944294"/>
          <p:cNvSpPr txBox="1"/>
          <p:nvPr/>
        </p:nvSpPr>
        <p:spPr bwMode="auto">
          <a:xfrm>
            <a:off x="26682" y="61912"/>
            <a:ext cx="12594605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А еще я могу подойти и сам предложить поиграть в какую-то игру</a:t>
            </a:r>
          </a:p>
        </p:txBody>
      </p:sp>
      <p:pic>
        <p:nvPicPr>
          <p:cNvPr id="1649579305" name="Рисунок 164957930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89304" y="2628900"/>
            <a:ext cx="2240631" cy="4276724"/>
          </a:xfrm>
          <a:prstGeom prst="rect">
            <a:avLst/>
          </a:prstGeom>
        </p:spPr>
      </p:pic>
      <p:pic>
        <p:nvPicPr>
          <p:cNvPr id="900472917" name="Рисунок 9004729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11538" y="878609"/>
            <a:ext cx="1996164" cy="1826490"/>
          </a:xfrm>
          <a:prstGeom prst="rect">
            <a:avLst/>
          </a:prstGeom>
        </p:spPr>
      </p:pic>
      <p:sp>
        <p:nvSpPr>
          <p:cNvPr id="2070605433" name="Облачко с текстом: овальное 2070605432"/>
          <p:cNvSpPr/>
          <p:nvPr/>
        </p:nvSpPr>
        <p:spPr bwMode="auto">
          <a:xfrm>
            <a:off x="5668349" y="1238249"/>
            <a:ext cx="2257423" cy="1181099"/>
          </a:xfrm>
          <a:prstGeom prst="wedgeEllipseCallout">
            <a:avLst>
              <a:gd name="adj1" fmla="val 128847"/>
              <a:gd name="adj2" fmla="val 5916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73599032" name="TextBox 573599031"/>
          <p:cNvSpPr txBox="1"/>
          <p:nvPr/>
        </p:nvSpPr>
        <p:spPr bwMode="auto">
          <a:xfrm>
            <a:off x="5923071" y="1381124"/>
            <a:ext cx="1747977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 dirty="0" err="1"/>
              <a:t>Привет</a:t>
            </a:r>
            <a:r>
              <a:rPr sz="1600" b="1" dirty="0"/>
              <a:t>! </a:t>
            </a:r>
            <a:r>
              <a:rPr sz="1600" b="1" dirty="0" err="1"/>
              <a:t>Будешь</a:t>
            </a:r>
            <a:r>
              <a:rPr sz="1600" b="1" dirty="0"/>
              <a:t> </a:t>
            </a:r>
            <a:r>
              <a:rPr sz="1600" b="1" dirty="0" err="1"/>
              <a:t>играть</a:t>
            </a:r>
            <a:r>
              <a:rPr sz="1600" b="1" dirty="0"/>
              <a:t> в </a:t>
            </a:r>
            <a:r>
              <a:rPr sz="1600" b="1" dirty="0" err="1"/>
              <a:t>догонялки</a:t>
            </a:r>
            <a:r>
              <a:rPr sz="1600" b="1" dirty="0"/>
              <a:t>? </a:t>
            </a:r>
            <a:endParaRPr sz="1600" dirty="0"/>
          </a:p>
        </p:txBody>
      </p:sp>
      <p:sp>
        <p:nvSpPr>
          <p:cNvPr id="1133225953" name="Облачко с текстом: овальное 1133225952"/>
          <p:cNvSpPr/>
          <p:nvPr/>
        </p:nvSpPr>
        <p:spPr bwMode="auto">
          <a:xfrm>
            <a:off x="4745004" y="3586162"/>
            <a:ext cx="2257423" cy="1181099"/>
          </a:xfrm>
          <a:prstGeom prst="wedgeEllipseCallout">
            <a:avLst>
              <a:gd name="adj1" fmla="val -83359"/>
              <a:gd name="adj2" fmla="val -625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02398686" name="TextBox 402398685"/>
          <p:cNvSpPr txBox="1"/>
          <p:nvPr/>
        </p:nvSpPr>
        <p:spPr bwMode="auto">
          <a:xfrm>
            <a:off x="5184340" y="3886971"/>
            <a:ext cx="1756616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 dirty="0" err="1"/>
              <a:t>Да</a:t>
            </a:r>
            <a:r>
              <a:rPr sz="1600" b="1" dirty="0"/>
              <a:t>, </a:t>
            </a:r>
            <a:r>
              <a:rPr sz="1600" b="1" dirty="0" err="1"/>
              <a:t>но</a:t>
            </a:r>
            <a:r>
              <a:rPr sz="1600" b="1" dirty="0"/>
              <a:t> </a:t>
            </a:r>
            <a:r>
              <a:rPr sz="1600" b="1" dirty="0" err="1"/>
              <a:t>ты</a:t>
            </a:r>
            <a:r>
              <a:rPr sz="1600" b="1" dirty="0"/>
              <a:t> </a:t>
            </a:r>
            <a:r>
              <a:rPr sz="1600" b="1" dirty="0" err="1"/>
              <a:t>водишь</a:t>
            </a:r>
            <a:r>
              <a:rPr sz="1600" b="1" dirty="0"/>
              <a:t>!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60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60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4436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4436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36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1676823" name="Рисунок 7416768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123" y="0"/>
            <a:ext cx="12106272" cy="6858000"/>
          </a:xfrm>
          <a:prstGeom prst="rect">
            <a:avLst/>
          </a:prstGeom>
        </p:spPr>
      </p:pic>
      <p:pic>
        <p:nvPicPr>
          <p:cNvPr id="1019485378" name="Рисунок 101948537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78593" y="2821568"/>
            <a:ext cx="4034811" cy="3960230"/>
          </a:xfrm>
          <a:prstGeom prst="rect">
            <a:avLst/>
          </a:prstGeom>
        </p:spPr>
      </p:pic>
      <p:pic>
        <p:nvPicPr>
          <p:cNvPr id="605394301" name="Рисунок 60539430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75117" y="1514475"/>
            <a:ext cx="1696803" cy="1552574"/>
          </a:xfrm>
          <a:prstGeom prst="rect">
            <a:avLst/>
          </a:prstGeom>
        </p:spPr>
      </p:pic>
      <p:sp>
        <p:nvSpPr>
          <p:cNvPr id="273997051" name="Прямоугольник 273997050"/>
          <p:cNvSpPr/>
          <p:nvPr/>
        </p:nvSpPr>
        <p:spPr bwMode="auto">
          <a:xfrm>
            <a:off x="2267921" y="235090"/>
            <a:ext cx="5562602" cy="838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1807352" name="TextBox 211807351"/>
          <p:cNvSpPr txBox="1"/>
          <p:nvPr/>
        </p:nvSpPr>
        <p:spPr bwMode="auto">
          <a:xfrm>
            <a:off x="2820372" y="433027"/>
            <a:ext cx="11230889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Ходить на площадку весело!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асочность, Сирень, синий, фиолетовый">
            <a:extLst>
              <a:ext uri="{FF2B5EF4-FFF2-40B4-BE49-F238E27FC236}">
                <a16:creationId xmlns:a16="http://schemas.microsoft.com/office/drawing/2014/main" id="{7EFCAE03-1C81-78A7-3AD5-48DBB52B1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C103B4C-F577-A039-B47B-D71B7B4DF18D}"/>
              </a:ext>
            </a:extLst>
          </p:cNvPr>
          <p:cNvSpPr txBox="1">
            <a:spLocks/>
          </p:cNvSpPr>
          <p:nvPr/>
        </p:nvSpPr>
        <p:spPr bwMode="auto">
          <a:xfrm>
            <a:off x="477981" y="2745745"/>
            <a:ext cx="10874603" cy="1580752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/>
              <a:t>Социальную историю подготовила Полина Жданова,</a:t>
            </a:r>
            <a:br>
              <a:rPr lang="ru-RU" sz="1600"/>
            </a:br>
            <a:r>
              <a:rPr lang="ru-RU" sz="1600"/>
              <a:t>психолог Центра </a:t>
            </a:r>
            <a:r>
              <a:rPr lang="ru-RU" sz="1600">
                <a:latin typeface="+mn-lt"/>
                <a:ea typeface="+mn-ea"/>
                <a:cs typeface="+mn-cs"/>
              </a:rPr>
              <a:t>"</a:t>
            </a:r>
            <a:r>
              <a:rPr lang="ru-RU" sz="1600"/>
              <a:t>Пространство общения</a:t>
            </a:r>
            <a:r>
              <a:rPr lang="ru-RU" sz="1600">
                <a:latin typeface="+mn-lt"/>
                <a:ea typeface="+mn-ea"/>
                <a:cs typeface="+mn-cs"/>
              </a:rPr>
              <a:t>"</a:t>
            </a:r>
            <a:endParaRPr lang="en-US" sz="16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ECE372C-D311-ED9F-DE12-7862A5A182B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7980" y="4872922"/>
            <a:ext cx="8066292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1400" dirty="0">
                <a:latin typeface="+mn-lt"/>
                <a:ea typeface="+mn-ea"/>
                <a:cs typeface="+mn-cs"/>
              </a:rPr>
              <a:t>Проект "Ключ к общению" реализуется при поддержке Департамента труда и социальной защиты населения города Москвы и Конкурса грантов "Москва - добрый город"</a:t>
            </a:r>
            <a:endParaRPr lang="en-US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логотип, Графика, Шрифт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E65E88-93F7-1A4E-842F-60A933641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25787"/>
            <a:ext cx="3997682" cy="18162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8E30DC-8108-7F3E-E448-B2FE527B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73" y="2010870"/>
            <a:ext cx="3641422" cy="10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2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8598734" name="Рисунок 9085987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0480" y="0"/>
            <a:ext cx="12106272" cy="6858000"/>
          </a:xfrm>
          <a:prstGeom prst="rect">
            <a:avLst/>
          </a:prstGeom>
        </p:spPr>
      </p:pic>
      <p:pic>
        <p:nvPicPr>
          <p:cNvPr id="1531571177" name="Рисунок 153157117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762" y="0"/>
            <a:ext cx="12201525" cy="6858000"/>
          </a:xfrm>
          <a:prstGeom prst="rect">
            <a:avLst/>
          </a:prstGeom>
        </p:spPr>
      </p:pic>
      <p:pic>
        <p:nvPicPr>
          <p:cNvPr id="1006790239" name="Рисунок 100679023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123" y="1801308"/>
            <a:ext cx="4305745" cy="4271962"/>
          </a:xfrm>
          <a:prstGeom prst="rect">
            <a:avLst/>
          </a:prstGeom>
        </p:spPr>
      </p:pic>
      <p:pic>
        <p:nvPicPr>
          <p:cNvPr id="1003840355" name="Рисунок 100384035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456961" y="2808364"/>
            <a:ext cx="3879163" cy="3264906"/>
          </a:xfrm>
          <a:prstGeom prst="rect">
            <a:avLst/>
          </a:prstGeom>
        </p:spPr>
      </p:pic>
      <p:pic>
        <p:nvPicPr>
          <p:cNvPr id="288802763" name="Рисунок 28880276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722383" y="2840617"/>
            <a:ext cx="4034812" cy="3960231"/>
          </a:xfrm>
          <a:prstGeom prst="rect">
            <a:avLst/>
          </a:prstGeom>
        </p:spPr>
      </p:pic>
      <p:pic>
        <p:nvPicPr>
          <p:cNvPr id="217361204" name="Рисунок 21736120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362574" y="1500186"/>
            <a:ext cx="1759261" cy="1609724"/>
          </a:xfrm>
          <a:prstGeom prst="rect">
            <a:avLst/>
          </a:prstGeom>
        </p:spPr>
      </p:pic>
      <p:sp>
        <p:nvSpPr>
          <p:cNvPr id="1122242442" name="Прямоугольник 1122242441"/>
          <p:cNvSpPr/>
          <p:nvPr/>
        </p:nvSpPr>
        <p:spPr bwMode="auto">
          <a:xfrm>
            <a:off x="1871889" y="0"/>
            <a:ext cx="8524653" cy="10287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01934651" name="TextBox 801934650"/>
          <p:cNvSpPr txBox="1"/>
          <p:nvPr/>
        </p:nvSpPr>
        <p:spPr bwMode="auto">
          <a:xfrm>
            <a:off x="2218552" y="150313"/>
            <a:ext cx="8108242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На детской площадке есть горка и много другого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57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9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0884033" name="Рисунок 15308840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8074" y="0"/>
            <a:ext cx="12201525" cy="6858000"/>
          </a:xfrm>
          <a:prstGeom prst="rect">
            <a:avLst/>
          </a:prstGeom>
        </p:spPr>
      </p:pic>
      <p:pic>
        <p:nvPicPr>
          <p:cNvPr id="166635740" name="Рисунок 16663573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72328" y="4275194"/>
            <a:ext cx="4247341" cy="2830455"/>
          </a:xfrm>
          <a:prstGeom prst="rect">
            <a:avLst/>
          </a:prstGeom>
        </p:spPr>
      </p:pic>
      <p:pic>
        <p:nvPicPr>
          <p:cNvPr id="1688744668" name="Рисунок 168874466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59099" y="1583061"/>
            <a:ext cx="4145197" cy="4062881"/>
          </a:xfrm>
          <a:prstGeom prst="rect">
            <a:avLst/>
          </a:prstGeom>
        </p:spPr>
      </p:pic>
      <p:pic>
        <p:nvPicPr>
          <p:cNvPr id="1886803759" name="Рисунок 1886803758"/>
          <p:cNvPicPr>
            <a:picLocks noChangeAspect="1"/>
          </p:cNvPicPr>
          <p:nvPr/>
        </p:nvPicPr>
        <p:blipFill>
          <a:blip r:embed="rId5"/>
          <a:srcRect l="43596" t="16211" r="11130" b="4553"/>
          <a:stretch/>
        </p:blipFill>
        <p:spPr bwMode="auto">
          <a:xfrm>
            <a:off x="-124858" y="2000250"/>
            <a:ext cx="4145383" cy="4143375"/>
          </a:xfrm>
          <a:prstGeom prst="rect">
            <a:avLst/>
          </a:prstGeom>
        </p:spPr>
      </p:pic>
      <p:pic>
        <p:nvPicPr>
          <p:cNvPr id="366838786" name="Рисунок 366838785"/>
          <p:cNvPicPr>
            <a:picLocks noChangeAspect="1"/>
          </p:cNvPicPr>
          <p:nvPr/>
        </p:nvPicPr>
        <p:blipFill>
          <a:blip r:embed="rId6"/>
          <a:srcRect l="11596" t="22266" r="11404" b="9978"/>
          <a:stretch/>
        </p:blipFill>
        <p:spPr bwMode="auto">
          <a:xfrm>
            <a:off x="4125299" y="4333874"/>
            <a:ext cx="4037220" cy="2028824"/>
          </a:xfrm>
          <a:prstGeom prst="rect">
            <a:avLst/>
          </a:prstGeom>
        </p:spPr>
      </p:pic>
      <p:pic>
        <p:nvPicPr>
          <p:cNvPr id="198103772" name="Рисунок 19810377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80999" y="2809874"/>
            <a:ext cx="3244849" cy="4171950"/>
          </a:xfrm>
          <a:prstGeom prst="rect">
            <a:avLst/>
          </a:prstGeom>
        </p:spPr>
      </p:pic>
      <p:sp>
        <p:nvSpPr>
          <p:cNvPr id="1763728732" name="Прямоугольник 1763728731"/>
          <p:cNvSpPr/>
          <p:nvPr/>
        </p:nvSpPr>
        <p:spPr bwMode="auto">
          <a:xfrm>
            <a:off x="1871888" y="0"/>
            <a:ext cx="8524652" cy="10287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26626732" name="TextBox 626626731"/>
          <p:cNvSpPr txBox="1"/>
          <p:nvPr/>
        </p:nvSpPr>
        <p:spPr bwMode="auto">
          <a:xfrm>
            <a:off x="2268139" y="197937"/>
            <a:ext cx="8128401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На детскую площадку ходят разные люди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74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0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3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80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62854282" name="Рисунок 136285428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8074" y="0"/>
            <a:ext cx="12201525" cy="6858000"/>
          </a:xfrm>
          <a:prstGeom prst="rect">
            <a:avLst/>
          </a:prstGeom>
        </p:spPr>
      </p:pic>
      <p:pic>
        <p:nvPicPr>
          <p:cNvPr id="1040661246" name="Рисунок 1040661245"/>
          <p:cNvPicPr>
            <a:picLocks noChangeAspect="1"/>
          </p:cNvPicPr>
          <p:nvPr/>
        </p:nvPicPr>
        <p:blipFill>
          <a:blip r:embed="rId3"/>
          <a:srcRect l="11596" t="22266" r="11403" b="-6561"/>
          <a:stretch/>
        </p:blipFill>
        <p:spPr bwMode="auto">
          <a:xfrm>
            <a:off x="4064077" y="4333874"/>
            <a:ext cx="4037220" cy="2524124"/>
          </a:xfrm>
          <a:prstGeom prst="rect">
            <a:avLst/>
          </a:prstGeom>
        </p:spPr>
      </p:pic>
      <p:pic>
        <p:nvPicPr>
          <p:cNvPr id="1043638747" name="Рисунок 104363874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72328" y="4275193"/>
            <a:ext cx="4247340" cy="2830455"/>
          </a:xfrm>
          <a:prstGeom prst="rect">
            <a:avLst/>
          </a:prstGeom>
        </p:spPr>
      </p:pic>
      <p:pic>
        <p:nvPicPr>
          <p:cNvPr id="1952129390" name="Рисунок 195212938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98937" y="2819399"/>
            <a:ext cx="2115875" cy="4038599"/>
          </a:xfrm>
          <a:prstGeom prst="rect">
            <a:avLst/>
          </a:prstGeom>
        </p:spPr>
      </p:pic>
      <p:pic>
        <p:nvPicPr>
          <p:cNvPr id="763807225" name="Рисунок 76380722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51614" y="1676398"/>
            <a:ext cx="1410520" cy="1200150"/>
          </a:xfrm>
          <a:prstGeom prst="rect">
            <a:avLst/>
          </a:prstGeom>
        </p:spPr>
      </p:pic>
      <p:sp>
        <p:nvSpPr>
          <p:cNvPr id="1611037425" name="Прямоугольник 1611037424"/>
          <p:cNvSpPr/>
          <p:nvPr/>
        </p:nvSpPr>
        <p:spPr bwMode="auto">
          <a:xfrm>
            <a:off x="734399" y="0"/>
            <a:ext cx="9662141" cy="838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88601750" name="TextBox 688601749"/>
          <p:cNvSpPr txBox="1"/>
          <p:nvPr/>
        </p:nvSpPr>
        <p:spPr bwMode="auto">
          <a:xfrm>
            <a:off x="829649" y="197937"/>
            <a:ext cx="9586690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/>
              <a:t>Я </a:t>
            </a:r>
            <a:r>
              <a:rPr sz="2400" b="1" dirty="0" err="1"/>
              <a:t>не</a:t>
            </a:r>
            <a:r>
              <a:rPr sz="2400" b="1" dirty="0"/>
              <a:t> </a:t>
            </a:r>
            <a:r>
              <a:rPr sz="2400" b="1" dirty="0" err="1"/>
              <a:t>буду</a:t>
            </a:r>
            <a:r>
              <a:rPr sz="2400" b="1" dirty="0"/>
              <a:t> </a:t>
            </a:r>
            <a:r>
              <a:rPr sz="2400" b="1" dirty="0" err="1"/>
              <a:t>подходить</a:t>
            </a:r>
            <a:r>
              <a:rPr sz="2400" b="1" dirty="0"/>
              <a:t> к </a:t>
            </a:r>
            <a:r>
              <a:rPr sz="2400" b="1" dirty="0" err="1"/>
              <a:t>малышам</a:t>
            </a:r>
            <a:r>
              <a:rPr sz="2400" b="1" dirty="0"/>
              <a:t>, </a:t>
            </a:r>
            <a:r>
              <a:rPr sz="2400" b="1" dirty="0" err="1"/>
              <a:t>они</a:t>
            </a:r>
            <a:r>
              <a:rPr sz="2400" b="1" dirty="0"/>
              <a:t> </a:t>
            </a:r>
            <a:r>
              <a:rPr sz="2400" b="1" dirty="0" err="1"/>
              <a:t>могут</a:t>
            </a:r>
            <a:r>
              <a:rPr sz="2400" b="1" dirty="0"/>
              <a:t> </a:t>
            </a:r>
            <a:r>
              <a:rPr sz="2400" b="1" dirty="0" err="1"/>
              <a:t>испугаться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6380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380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638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52129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5212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9521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6779259" name="TextBox 1546779258"/>
          <p:cNvSpPr txBox="1"/>
          <p:nvPr/>
        </p:nvSpPr>
        <p:spPr bwMode="auto">
          <a:xfrm>
            <a:off x="782024" y="380999"/>
            <a:ext cx="6589334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если я вижу взрослых </a:t>
            </a:r>
          </a:p>
        </p:txBody>
      </p:sp>
      <p:pic>
        <p:nvPicPr>
          <p:cNvPr id="1331461008" name="Рисунок 133146100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599" y="0"/>
            <a:ext cx="12001500" cy="6858000"/>
          </a:xfrm>
          <a:prstGeom prst="rect">
            <a:avLst/>
          </a:prstGeom>
        </p:spPr>
      </p:pic>
      <p:pic>
        <p:nvPicPr>
          <p:cNvPr id="1675212097" name="Рисунок 167521209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95061" y="2962274"/>
            <a:ext cx="2115874" cy="4038599"/>
          </a:xfrm>
          <a:prstGeom prst="rect">
            <a:avLst/>
          </a:prstGeom>
        </p:spPr>
      </p:pic>
      <p:pic>
        <p:nvPicPr>
          <p:cNvPr id="1450469722" name="Рисунок 14504697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47738" y="1819272"/>
            <a:ext cx="1410520" cy="1200150"/>
          </a:xfrm>
          <a:prstGeom prst="rect">
            <a:avLst/>
          </a:prstGeom>
        </p:spPr>
      </p:pic>
      <p:sp>
        <p:nvSpPr>
          <p:cNvPr id="112726565" name="Прямоугольник 112726564"/>
          <p:cNvSpPr/>
          <p:nvPr/>
        </p:nvSpPr>
        <p:spPr bwMode="auto">
          <a:xfrm>
            <a:off x="277199" y="0"/>
            <a:ext cx="11849099" cy="838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34036113" name="TextBox 834036112"/>
          <p:cNvSpPr txBox="1"/>
          <p:nvPr/>
        </p:nvSpPr>
        <p:spPr bwMode="auto">
          <a:xfrm>
            <a:off x="829649" y="197937"/>
            <a:ext cx="11221169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Я не буду подходить к ребятам сильно старше меня, у них свои дела.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45046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5046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4504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7521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7521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67521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87399211" name="Рисунок 16873992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9" y="0"/>
            <a:ext cx="12001500" cy="6858000"/>
          </a:xfrm>
          <a:prstGeom prst="rect">
            <a:avLst/>
          </a:prstGeom>
        </p:spPr>
      </p:pic>
      <p:pic>
        <p:nvPicPr>
          <p:cNvPr id="1790504834" name="Рисунок 17905048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71512" y="1852039"/>
            <a:ext cx="3048975" cy="3920110"/>
          </a:xfrm>
          <a:prstGeom prst="rect">
            <a:avLst/>
          </a:prstGeom>
        </p:spPr>
      </p:pic>
      <p:pic>
        <p:nvPicPr>
          <p:cNvPr id="60263803" name="Рисунок 6026380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98332" y="2735842"/>
            <a:ext cx="4034811" cy="3960230"/>
          </a:xfrm>
          <a:prstGeom prst="rect">
            <a:avLst/>
          </a:prstGeom>
        </p:spPr>
      </p:pic>
      <p:pic>
        <p:nvPicPr>
          <p:cNvPr id="1497124625" name="Рисунок 14971246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52455" y="1790699"/>
            <a:ext cx="1410521" cy="1200150"/>
          </a:xfrm>
          <a:prstGeom prst="rect">
            <a:avLst/>
          </a:prstGeom>
        </p:spPr>
      </p:pic>
      <p:pic>
        <p:nvPicPr>
          <p:cNvPr id="1431144479" name="Рисунок 143114447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634564" y="2266949"/>
            <a:ext cx="3134368" cy="4133848"/>
          </a:xfrm>
          <a:prstGeom prst="rect">
            <a:avLst/>
          </a:prstGeom>
        </p:spPr>
      </p:pic>
      <p:pic>
        <p:nvPicPr>
          <p:cNvPr id="1125960606" name="Рисунок 112596060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322117" y="1538287"/>
            <a:ext cx="1759262" cy="1609724"/>
          </a:xfrm>
          <a:prstGeom prst="rect">
            <a:avLst/>
          </a:prstGeom>
        </p:spPr>
      </p:pic>
      <p:sp>
        <p:nvSpPr>
          <p:cNvPr id="1885172563" name="Прямоугольник 1885172562"/>
          <p:cNvSpPr/>
          <p:nvPr/>
        </p:nvSpPr>
        <p:spPr bwMode="auto">
          <a:xfrm>
            <a:off x="277198" y="0"/>
            <a:ext cx="11849099" cy="838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15784797" name="TextBox 1415784796"/>
          <p:cNvSpPr txBox="1"/>
          <p:nvPr/>
        </p:nvSpPr>
        <p:spPr bwMode="auto">
          <a:xfrm>
            <a:off x="829649" y="197937"/>
            <a:ext cx="11246369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Если я хочу качаться, а качели заняты - надо подождать. Но не близко!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49712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6026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14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96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5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1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6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77935807" name="Рисунок 167793580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863" y="-68361"/>
            <a:ext cx="12106272" cy="6858000"/>
          </a:xfrm>
          <a:prstGeom prst="rect">
            <a:avLst/>
          </a:prstGeom>
        </p:spPr>
      </p:pic>
      <p:pic>
        <p:nvPicPr>
          <p:cNvPr id="1652277125" name="Рисунок 16522771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41259" y="2723889"/>
            <a:ext cx="1096837" cy="1410219"/>
          </a:xfrm>
          <a:prstGeom prst="rect">
            <a:avLst/>
          </a:prstGeom>
        </p:spPr>
      </p:pic>
      <p:pic>
        <p:nvPicPr>
          <p:cNvPr id="2083387751" name="Рисунок 208338775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87638" y="2944908"/>
            <a:ext cx="507243" cy="968183"/>
          </a:xfrm>
          <a:prstGeom prst="rect">
            <a:avLst/>
          </a:prstGeom>
        </p:spPr>
      </p:pic>
      <p:pic>
        <p:nvPicPr>
          <p:cNvPr id="1023707763" name="Рисунок 102370776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340315" y="-356076"/>
            <a:ext cx="338147" cy="287714"/>
          </a:xfrm>
          <a:prstGeom prst="rect">
            <a:avLst/>
          </a:prstGeom>
        </p:spPr>
      </p:pic>
      <p:pic>
        <p:nvPicPr>
          <p:cNvPr id="1135337125" name="Рисунок 11353371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19073" y="2623960"/>
            <a:ext cx="444373" cy="378097"/>
          </a:xfrm>
          <a:prstGeom prst="rect">
            <a:avLst/>
          </a:prstGeom>
        </p:spPr>
      </p:pic>
      <p:sp>
        <p:nvSpPr>
          <p:cNvPr id="1056170152" name="Прямоугольник 1056170151"/>
          <p:cNvSpPr/>
          <p:nvPr/>
        </p:nvSpPr>
        <p:spPr bwMode="auto">
          <a:xfrm>
            <a:off x="277198" y="0"/>
            <a:ext cx="11849099" cy="838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02543500" name="TextBox 1102543499"/>
          <p:cNvSpPr txBox="1"/>
          <p:nvPr/>
        </p:nvSpPr>
        <p:spPr bwMode="auto">
          <a:xfrm>
            <a:off x="829649" y="197937"/>
            <a:ext cx="11272288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Если я хочу кататься с горки, надо подождать, когда от нее отойдут.</a:t>
            </a:r>
          </a:p>
        </p:txBody>
      </p:sp>
      <p:pic>
        <p:nvPicPr>
          <p:cNvPr id="1699521261" name="Рисунок 169952126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241259" y="2900362"/>
            <a:ext cx="960532" cy="1266824"/>
          </a:xfrm>
          <a:prstGeom prst="rect">
            <a:avLst/>
          </a:prstGeom>
        </p:spPr>
      </p:pic>
      <p:pic>
        <p:nvPicPr>
          <p:cNvPr id="397562374" name="Рисунок 39756237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09388" y="2813009"/>
            <a:ext cx="444372" cy="37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 0.046 C 0.035 0.047 0.04 0.051 0.047 0.056 C 0.051 0.057 0.055 0.06 0.058 0.061 C 0.062 0.064 0.066 0.067 0.069 0.068 C 0.072 0.072 0.076 0.075 0.079 0.076 C 0.081 0.081 0.085 0.086 0.088 0.09 C 0.09 0.094 0.092 0.099 0.095 0.103 C 0.098 0.107 0.101 0.111 0.103 0.115 C 0.106 0.119 0.108 0.124 0.111 0.129 C 0.114 0.133 0.117 0.139 0.121 0.144 C 0.125 0.149 0.13 0.153 0.133 0.157 C 0.136 0.158 0.142 0.164 0.146 0.168 C 0.149 0.171 0.152 0.174 0.155 0.178 C 0.16 0.182 0.164 0.185 0.167 0.187 C 0.171 0.19 0.174 0.192 0.178 0.196 C 0.181 0.2 0.185 0.203 0.188 0.206 C 0.191 0.207 0.196 0.211 0.199 0.211 C 0.203 0.214 0.206 0.215 0.21 0.218 C 0.213 0.218 0.217 0.219 0.221 0.221 C 0.224 0.221 0.229 0.222 0.233 0.222 C 0.238 0.222 0.242 0.222 0.245 0.224 C 0.248 0.224 0.253 0.224 0.256 0.224 C 0.26 0.224 0.264 0.224 0.267 0.224 C 0.27 0.224 0.276 0.224 0.28 0.224 " pathEditMode="relative" ptsTypes="">
                                      <p:cBhvr>
                                        <p:cTn id="6" dur="1000" fill="hold"/>
                                        <p:tgtEl>
                                          <p:spTgt spid="165227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27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3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3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56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52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12493554" name="Рисунок 171249355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762" y="0"/>
            <a:ext cx="12201525" cy="6858000"/>
          </a:xfrm>
          <a:prstGeom prst="rect">
            <a:avLst/>
          </a:prstGeom>
        </p:spPr>
      </p:pic>
      <p:pic>
        <p:nvPicPr>
          <p:cNvPr id="461994627" name="Рисунок 4619946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67537" y="4019549"/>
            <a:ext cx="1024828" cy="1317637"/>
          </a:xfrm>
          <a:prstGeom prst="rect">
            <a:avLst/>
          </a:prstGeom>
        </p:spPr>
      </p:pic>
      <p:pic>
        <p:nvPicPr>
          <p:cNvPr id="640583351" name="Рисунок 64058335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53799" y="3676649"/>
            <a:ext cx="2066924" cy="2657475"/>
          </a:xfrm>
          <a:prstGeom prst="rect">
            <a:avLst/>
          </a:prstGeom>
        </p:spPr>
      </p:pic>
      <p:pic>
        <p:nvPicPr>
          <p:cNvPr id="839371807" name="Рисунок 83937180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999066" y="3615525"/>
            <a:ext cx="1707008" cy="2194724"/>
          </a:xfrm>
          <a:prstGeom prst="rect">
            <a:avLst/>
          </a:prstGeom>
        </p:spPr>
      </p:pic>
      <p:sp>
        <p:nvSpPr>
          <p:cNvPr id="1816709082" name="Прямоугольник 1816709081"/>
          <p:cNvSpPr/>
          <p:nvPr/>
        </p:nvSpPr>
        <p:spPr bwMode="auto">
          <a:xfrm>
            <a:off x="47813" y="66674"/>
            <a:ext cx="12148948" cy="8381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10458682" name="TextBox 1710458681"/>
          <p:cNvSpPr txBox="1"/>
          <p:nvPr/>
        </p:nvSpPr>
        <p:spPr bwMode="auto">
          <a:xfrm>
            <a:off x="-4762" y="133349"/>
            <a:ext cx="12441516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Если я ребята моего возраста во что-то играют, я могу посмотреть со стороны</a:t>
            </a:r>
          </a:p>
        </p:txBody>
      </p:sp>
      <p:sp>
        <p:nvSpPr>
          <p:cNvPr id="1663785487" name="Прямоугольник 1663785486"/>
          <p:cNvSpPr/>
          <p:nvPr/>
        </p:nvSpPr>
        <p:spPr bwMode="auto">
          <a:xfrm>
            <a:off x="47813" y="971550"/>
            <a:ext cx="10342040" cy="7524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80406643" name="TextBox 1980406642"/>
          <p:cNvSpPr txBox="1"/>
          <p:nvPr/>
        </p:nvSpPr>
        <p:spPr bwMode="auto">
          <a:xfrm>
            <a:off x="104964" y="1161869"/>
            <a:ext cx="11293527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Если мне нравится их игра - я могу попроситься поиграть с ними.</a:t>
            </a:r>
          </a:p>
        </p:txBody>
      </p:sp>
      <p:pic>
        <p:nvPicPr>
          <p:cNvPr id="193576098" name="Рисунок 19357609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825037" y="3615525"/>
            <a:ext cx="2295524" cy="4381499"/>
          </a:xfrm>
          <a:prstGeom prst="rect">
            <a:avLst/>
          </a:prstGeom>
        </p:spPr>
      </p:pic>
      <p:pic>
        <p:nvPicPr>
          <p:cNvPr id="1651274116" name="Рисунок 16512741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088425" y="2171700"/>
            <a:ext cx="1768748" cy="1504949"/>
          </a:xfrm>
          <a:prstGeom prst="rect">
            <a:avLst/>
          </a:prstGeom>
        </p:spPr>
      </p:pic>
      <p:sp>
        <p:nvSpPr>
          <p:cNvPr id="453232581" name="Облачко с текстом: овальное 453232580"/>
          <p:cNvSpPr/>
          <p:nvPr/>
        </p:nvSpPr>
        <p:spPr bwMode="auto">
          <a:xfrm>
            <a:off x="7289452" y="2567774"/>
            <a:ext cx="2398447" cy="1047749"/>
          </a:xfrm>
          <a:prstGeom prst="wedgeEllipseCallout">
            <a:avLst>
              <a:gd name="adj1" fmla="val 70704"/>
              <a:gd name="adj2" fmla="val 3469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81021270" name="TextBox 1381021269"/>
          <p:cNvSpPr txBox="1"/>
          <p:nvPr/>
        </p:nvSpPr>
        <p:spPr bwMode="auto">
          <a:xfrm>
            <a:off x="7584423" y="2801909"/>
            <a:ext cx="2018831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Привет, можно поиграть с вами? 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78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0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02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2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12536093" name="Рисунок 131253609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762" y="0"/>
            <a:ext cx="12201525" cy="6858000"/>
          </a:xfrm>
          <a:prstGeom prst="rect">
            <a:avLst/>
          </a:prstGeom>
        </p:spPr>
      </p:pic>
      <p:pic>
        <p:nvPicPr>
          <p:cNvPr id="1245306003" name="Рисунок 124530600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67537" y="4019549"/>
            <a:ext cx="1024828" cy="1317637"/>
          </a:xfrm>
          <a:prstGeom prst="rect">
            <a:avLst/>
          </a:prstGeom>
        </p:spPr>
      </p:pic>
      <p:pic>
        <p:nvPicPr>
          <p:cNvPr id="1469278789" name="Рисунок 146927878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37618" y="1550509"/>
            <a:ext cx="4202131" cy="5402740"/>
          </a:xfrm>
          <a:prstGeom prst="rect">
            <a:avLst/>
          </a:prstGeom>
        </p:spPr>
      </p:pic>
      <p:pic>
        <p:nvPicPr>
          <p:cNvPr id="433935357" name="Рисунок 43393535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999066" y="3615525"/>
            <a:ext cx="1707008" cy="2194724"/>
          </a:xfrm>
          <a:prstGeom prst="rect">
            <a:avLst/>
          </a:prstGeom>
        </p:spPr>
      </p:pic>
      <p:sp>
        <p:nvSpPr>
          <p:cNvPr id="137038610" name="Прямоугольник 137038609"/>
          <p:cNvSpPr/>
          <p:nvPr/>
        </p:nvSpPr>
        <p:spPr bwMode="auto">
          <a:xfrm>
            <a:off x="26681" y="85724"/>
            <a:ext cx="12138637" cy="5619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87398257" name="TextBox 1387398256"/>
          <p:cNvSpPr txBox="1"/>
          <p:nvPr/>
        </p:nvSpPr>
        <p:spPr bwMode="auto">
          <a:xfrm>
            <a:off x="-4762" y="85724"/>
            <a:ext cx="12560407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Если ребята скажут «Нет» - я пойду заниматься другими интересными делами</a:t>
            </a:r>
          </a:p>
        </p:txBody>
      </p:sp>
      <p:pic>
        <p:nvPicPr>
          <p:cNvPr id="441315498" name="Рисунок 44131549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844604" y="3146437"/>
            <a:ext cx="1944535" cy="3711562"/>
          </a:xfrm>
          <a:prstGeom prst="rect">
            <a:avLst/>
          </a:prstGeom>
        </p:spPr>
      </p:pic>
      <p:pic>
        <p:nvPicPr>
          <p:cNvPr id="1979788094" name="Рисунок 197978809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035524" y="1897034"/>
            <a:ext cx="1562694" cy="1329628"/>
          </a:xfrm>
          <a:prstGeom prst="rect">
            <a:avLst/>
          </a:prstGeom>
        </p:spPr>
      </p:pic>
      <p:sp>
        <p:nvSpPr>
          <p:cNvPr id="1637106909" name="Облачко с текстом: овальное 1637106908"/>
          <p:cNvSpPr/>
          <p:nvPr/>
        </p:nvSpPr>
        <p:spPr bwMode="auto">
          <a:xfrm>
            <a:off x="4446156" y="1615275"/>
            <a:ext cx="1365067" cy="727875"/>
          </a:xfrm>
          <a:prstGeom prst="wedgeEllipseCallout">
            <a:avLst>
              <a:gd name="adj1" fmla="val -60200"/>
              <a:gd name="adj2" fmla="val 785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28075803" name="TextBox 1528075802"/>
          <p:cNvSpPr txBox="1"/>
          <p:nvPr/>
        </p:nvSpPr>
        <p:spPr bwMode="auto">
          <a:xfrm>
            <a:off x="4741128" y="1849409"/>
            <a:ext cx="2020630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1"/>
              <a:t>Нет! </a:t>
            </a:r>
            <a:endParaRPr sz="1600"/>
          </a:p>
        </p:txBody>
      </p:sp>
      <p:pic>
        <p:nvPicPr>
          <p:cNvPr id="839999882" name="Рисунок 83999988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1">
            <a:off x="7035524" y="2772572"/>
            <a:ext cx="4307931" cy="4228301"/>
          </a:xfrm>
          <a:prstGeom prst="rect">
            <a:avLst/>
          </a:prstGeom>
        </p:spPr>
      </p:pic>
      <p:pic>
        <p:nvPicPr>
          <p:cNvPr id="1599013908" name="Рисунок 159901390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864198" y="1744633"/>
            <a:ext cx="1562693" cy="1329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0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10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7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01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9901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9901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01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3999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3999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9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224</Words>
  <Application>Microsoft Office PowerPoint</Application>
  <DocSecurity>0</DocSecurity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Матвей Петухов</cp:lastModifiedBy>
  <cp:revision>7</cp:revision>
  <dcterms:created xsi:type="dcterms:W3CDTF">2023-08-25T13:22:51Z</dcterms:created>
  <dcterms:modified xsi:type="dcterms:W3CDTF">2025-04-03T08:07:33Z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