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12192000" cy="6858000"/>
  <p:defaultTextStyle>
    <a:defPPr>
      <a:defRPr lang="ru-RU"/>
    </a:def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72" y="25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0443820A-0E64-48F8-9055-FF0DD326791F}" type="slidenum">
              <a:r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10972079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10972079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43333E65-E319-423D-A2F3-391F9AD0C527}" type="slidenum">
              <a:r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 bwMode="auto"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9A71CA36-5B07-4E7D-959F-2DAA2C004824}" type="slidenum">
              <a:r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 bwMode="auto">
          <a:xfrm>
            <a:off x="43192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 bwMode="auto">
          <a:xfrm>
            <a:off x="802872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 bwMode="auto">
          <a:xfrm>
            <a:off x="43192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 bwMode="auto">
          <a:xfrm>
            <a:off x="802872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EC69DE03-561F-4E27-872C-F6EF2C2AABB2}" type="slidenum">
              <a:r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 bwMode="auto">
          <a:xfrm>
            <a:off x="609480" y="1604520"/>
            <a:ext cx="10972079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DBAF7565-BD3D-4988-BF27-19ACCF1FF09C}" type="slidenum">
              <a:rPr/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10972079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BADD4291-E64D-4ACE-9606-872F71F26F53}" type="slidenum">
              <a:r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E7848800-600E-4D7C-8C16-56913FC2CB79}" type="slidenum">
              <a:r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83F740C6-2FCF-4DC5-BD09-D174C89031A2}" type="slidenum">
              <a:r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 bwMode="auto">
          <a:xfrm>
            <a:off x="1523880" y="1122480"/>
            <a:ext cx="9142920" cy="1106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24CE1E4F-90CD-444A-9102-28A7F8C6D4A3}" type="slidenum">
              <a:r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54B77554-3C92-4FB0-A5BA-1538CE874445}" type="slidenum">
              <a:r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 bwMode="auto"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CE45E5D0-7D09-4149-8883-20EC63A466B5}" type="slidenum">
              <a:r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10972079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EC5258FE-DB84-45B9-9B37-2835BC5834A2}" type="slidenum">
              <a:r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 bwMode="auto">
          <a:xfrm>
            <a:off x="609480" y="1604520"/>
            <a:ext cx="10972079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ftr" idx="1"/>
          </p:nvPr>
        </p:nvSpPr>
        <p:spPr bwMode="auto"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2"/>
          </p:nvPr>
        </p:nvSpPr>
        <p:spPr bwMode="auto"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  <a:defRPr/>
            </a:pPr>
            <a:fld id="{5A182F08-8818-4767-99C4-3366E5EE4C41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 idx="3"/>
          </p:nvPr>
        </p:nvSpPr>
        <p:spPr bwMode="auto"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42795620" name="Рисунок 174279561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5249" y="0"/>
            <a:ext cx="12001500" cy="6858000"/>
          </a:xfrm>
          <a:prstGeom prst="rect">
            <a:avLst/>
          </a:prstGeom>
        </p:spPr>
      </p:pic>
      <p:sp>
        <p:nvSpPr>
          <p:cNvPr id="176657630" name="TextBox 176657629"/>
          <p:cNvSpPr txBox="1"/>
          <p:nvPr/>
        </p:nvSpPr>
        <p:spPr bwMode="auto">
          <a:xfrm>
            <a:off x="1286849" y="1171575"/>
            <a:ext cx="485775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109253737" name="Прямоугольник 2109253736"/>
          <p:cNvSpPr/>
          <p:nvPr/>
        </p:nvSpPr>
        <p:spPr bwMode="auto">
          <a:xfrm>
            <a:off x="6858974" y="523874"/>
            <a:ext cx="4962524" cy="119062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460895090" name="TextBox 460895089"/>
          <p:cNvSpPr txBox="1"/>
          <p:nvPr/>
        </p:nvSpPr>
        <p:spPr bwMode="auto">
          <a:xfrm>
            <a:off x="7220923" y="927375"/>
            <a:ext cx="4526370" cy="4575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 b="1"/>
              <a:t>Скоро я пойду в музей </a:t>
            </a:r>
            <a:endParaRPr/>
          </a:p>
        </p:txBody>
      </p:sp>
      <p:pic>
        <p:nvPicPr>
          <p:cNvPr id="587304928" name="Рисунок 58730492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542167" y="2638424"/>
            <a:ext cx="1786912" cy="3410704"/>
          </a:xfrm>
          <a:prstGeom prst="rect">
            <a:avLst/>
          </a:prstGeom>
        </p:spPr>
      </p:pic>
      <p:pic>
        <p:nvPicPr>
          <p:cNvPr id="881620948" name="Рисунок 88162094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472590" y="927375"/>
            <a:ext cx="1926065" cy="17623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81050558" name="Рисунок 78105055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5249" y="0"/>
            <a:ext cx="12001500" cy="6858000"/>
          </a:xfrm>
          <a:prstGeom prst="rect">
            <a:avLst/>
          </a:prstGeom>
        </p:spPr>
      </p:pic>
      <p:pic>
        <p:nvPicPr>
          <p:cNvPr id="189591955" name="Рисунок 18959195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343692" y="3009898"/>
            <a:ext cx="1786911" cy="3410703"/>
          </a:xfrm>
          <a:prstGeom prst="rect">
            <a:avLst/>
          </a:prstGeom>
        </p:spPr>
      </p:pic>
      <p:pic>
        <p:nvPicPr>
          <p:cNvPr id="1512868250" name="Рисунок 151286824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274115" y="1298850"/>
            <a:ext cx="1926064" cy="1762349"/>
          </a:xfrm>
          <a:prstGeom prst="rect">
            <a:avLst/>
          </a:prstGeom>
        </p:spPr>
      </p:pic>
      <p:sp>
        <p:nvSpPr>
          <p:cNvPr id="2110726317" name="Прямоугольник 2110726316"/>
          <p:cNvSpPr/>
          <p:nvPr/>
        </p:nvSpPr>
        <p:spPr bwMode="auto">
          <a:xfrm>
            <a:off x="7149487" y="621236"/>
            <a:ext cx="3457575" cy="576441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298445668" name="TextBox 1298445667"/>
          <p:cNvSpPr txBox="1"/>
          <p:nvPr/>
        </p:nvSpPr>
        <p:spPr bwMode="auto">
          <a:xfrm>
            <a:off x="7149487" y="621236"/>
            <a:ext cx="5890107" cy="4575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 b="1"/>
              <a:t>Музеи - это здорово!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Красочность, Сирень, синий, фиолетов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67156-B776-1C86-55A2-1EE2CEB96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3536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E0F3EAF-A7B0-499A-82AB-6AB85D777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2745745"/>
            <a:ext cx="10874603" cy="15807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1600" dirty="0"/>
              <a:t>Социальную историю подготовила Полина Жданова,</a:t>
            </a:r>
            <a:br>
              <a:rPr lang="ru-RU" sz="1600" dirty="0"/>
            </a:br>
            <a:r>
              <a:rPr lang="ru-RU" sz="1600" dirty="0"/>
              <a:t>психолог Центра </a:t>
            </a:r>
            <a:r>
              <a:rPr lang="ru-RU" sz="1600" dirty="0">
                <a:latin typeface="+mn-lt"/>
                <a:ea typeface="+mn-ea"/>
                <a:cs typeface="+mn-cs"/>
              </a:rPr>
              <a:t>"</a:t>
            </a:r>
            <a:r>
              <a:rPr lang="ru-RU" sz="1600" dirty="0"/>
              <a:t>Пространство общения</a:t>
            </a:r>
            <a:r>
              <a:rPr lang="ru-RU" sz="1600" dirty="0">
                <a:latin typeface="+mn-lt"/>
                <a:ea typeface="+mn-ea"/>
                <a:cs typeface="+mn-cs"/>
              </a:rPr>
              <a:t>"</a:t>
            </a:r>
            <a:endParaRPr lang="en-US" sz="1600" dirty="0"/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1B229412-7481-26B4-E22E-1B27B3B3E03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77980" y="4872922"/>
            <a:ext cx="8066292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ru-RU" sz="1400" dirty="0">
                <a:latin typeface="+mn-lt"/>
                <a:ea typeface="+mn-ea"/>
                <a:cs typeface="+mn-cs"/>
              </a:rPr>
              <a:t>Проект "Ключ к общению" реализуется при поддержке Департамента труда и социальной защиты населения города Москвы и Конкурса грантов "Москва - добрый город"</a:t>
            </a:r>
            <a:endParaRPr lang="en-US" sz="1400" dirty="0">
              <a:latin typeface="+mn-lt"/>
              <a:ea typeface="+mn-ea"/>
              <a:cs typeface="+mn-cs"/>
            </a:endParaRPr>
          </a:p>
        </p:txBody>
      </p:sp>
      <p:pic>
        <p:nvPicPr>
          <p:cNvPr id="2" name="Рисунок 1" descr="Изображение выглядит как логотип, Графика, Шрифт, текс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354C-08CC-5CBF-9696-B3E008DE6A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325787"/>
            <a:ext cx="3997682" cy="181629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8A1C71-71B0-F354-B4B0-06E69A0A9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73" y="2010870"/>
            <a:ext cx="3641422" cy="103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54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65129312" name="Рисунок 6651293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5249" y="0"/>
            <a:ext cx="12001500" cy="6858000"/>
          </a:xfrm>
          <a:prstGeom prst="rect">
            <a:avLst/>
          </a:prstGeom>
        </p:spPr>
      </p:pic>
      <p:sp>
        <p:nvSpPr>
          <p:cNvPr id="800619651" name="Прямоугольник 800619650"/>
          <p:cNvSpPr/>
          <p:nvPr/>
        </p:nvSpPr>
        <p:spPr bwMode="auto">
          <a:xfrm>
            <a:off x="6858974" y="523874"/>
            <a:ext cx="4962524" cy="119062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457661036" name="TextBox 1457661035"/>
          <p:cNvSpPr txBox="1"/>
          <p:nvPr/>
        </p:nvSpPr>
        <p:spPr bwMode="auto">
          <a:xfrm>
            <a:off x="6973274" y="758548"/>
            <a:ext cx="4898397" cy="4575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 b="1"/>
              <a:t>Музеи бывают самые разные</a:t>
            </a:r>
            <a:endParaRPr/>
          </a:p>
        </p:txBody>
      </p:sp>
      <p:pic>
        <p:nvPicPr>
          <p:cNvPr id="1938013864" name="Рисунок 1938013863"/>
          <p:cNvPicPr>
            <a:picLocks noChangeAspect="1"/>
          </p:cNvPicPr>
          <p:nvPr/>
        </p:nvPicPr>
        <p:blipFill>
          <a:blip r:embed="rId3"/>
          <a:srcRect l="31975" r="28777" b="-1329"/>
          <a:stretch/>
        </p:blipFill>
        <p:spPr bwMode="auto">
          <a:xfrm>
            <a:off x="95249" y="987328"/>
            <a:ext cx="1753574" cy="4527645"/>
          </a:xfrm>
          <a:prstGeom prst="rect">
            <a:avLst/>
          </a:prstGeom>
        </p:spPr>
      </p:pic>
      <p:pic>
        <p:nvPicPr>
          <p:cNvPr id="1531888479" name="Рисунок 153188847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848824" y="0"/>
            <a:ext cx="2381249" cy="2381249"/>
          </a:xfrm>
          <a:prstGeom prst="rect">
            <a:avLst/>
          </a:prstGeom>
        </p:spPr>
      </p:pic>
      <p:pic>
        <p:nvPicPr>
          <p:cNvPr id="595217369" name="Рисунок 59521736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5399977">
            <a:off x="1726464" y="-282066"/>
            <a:ext cx="2301146" cy="3010874"/>
          </a:xfrm>
          <a:prstGeom prst="rect">
            <a:avLst/>
          </a:prstGeom>
        </p:spPr>
      </p:pic>
      <p:pic>
        <p:nvPicPr>
          <p:cNvPr id="1160857722" name="Рисунок 116085772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487499" y="3514724"/>
            <a:ext cx="2138362" cy="2138362"/>
          </a:xfrm>
          <a:prstGeom prst="rect">
            <a:avLst/>
          </a:prstGeom>
        </p:spPr>
      </p:pic>
      <p:pic>
        <p:nvPicPr>
          <p:cNvPr id="1532004730" name="Рисунок 153200472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570593" y="3674268"/>
            <a:ext cx="4341216" cy="2486024"/>
          </a:xfrm>
          <a:prstGeom prst="rect">
            <a:avLst/>
          </a:prstGeom>
        </p:spPr>
      </p:pic>
      <p:pic>
        <p:nvPicPr>
          <p:cNvPr id="1256084393" name="Рисунок 1256084392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625862" y="2082971"/>
            <a:ext cx="2274907" cy="1884381"/>
          </a:xfrm>
          <a:prstGeom prst="rect">
            <a:avLst/>
          </a:prstGeom>
        </p:spPr>
      </p:pic>
      <p:pic>
        <p:nvPicPr>
          <p:cNvPr id="327008970" name="Рисунок 327008969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9783148" y="3429000"/>
            <a:ext cx="2487974" cy="2487974"/>
          </a:xfrm>
          <a:prstGeom prst="rect">
            <a:avLst/>
          </a:prstGeom>
        </p:spPr>
      </p:pic>
      <p:sp>
        <p:nvSpPr>
          <p:cNvPr id="532762888" name="TextBox 532762887"/>
          <p:cNvSpPr txBox="1"/>
          <p:nvPr/>
        </p:nvSpPr>
        <p:spPr bwMode="auto">
          <a:xfrm>
            <a:off x="6973274" y="987328"/>
            <a:ext cx="4908117" cy="4575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 b="1"/>
              <a:t>С картинами и скульптурами</a:t>
            </a:r>
            <a:endParaRPr/>
          </a:p>
        </p:txBody>
      </p:sp>
      <p:sp>
        <p:nvSpPr>
          <p:cNvPr id="1177045874" name="Прямоугольник 1177045873"/>
          <p:cNvSpPr/>
          <p:nvPr/>
        </p:nvSpPr>
        <p:spPr bwMode="auto">
          <a:xfrm>
            <a:off x="1524974" y="6160293"/>
            <a:ext cx="5619749" cy="59531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532557108" name="TextBox 1532557107"/>
          <p:cNvSpPr txBox="1"/>
          <p:nvPr/>
        </p:nvSpPr>
        <p:spPr bwMode="auto">
          <a:xfrm>
            <a:off x="1556497" y="6160293"/>
            <a:ext cx="5842452" cy="4575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 b="1"/>
              <a:t>С камнями и древними животными</a:t>
            </a:r>
            <a:endParaRPr/>
          </a:p>
        </p:txBody>
      </p:sp>
      <p:sp>
        <p:nvSpPr>
          <p:cNvPr id="1776353846" name="Прямоугольник 1776353845"/>
          <p:cNvSpPr/>
          <p:nvPr/>
        </p:nvSpPr>
        <p:spPr bwMode="auto">
          <a:xfrm>
            <a:off x="5454037" y="2082971"/>
            <a:ext cx="2352674" cy="149285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826804781" name="TextBox 1826804780"/>
          <p:cNvSpPr txBox="1"/>
          <p:nvPr/>
        </p:nvSpPr>
        <p:spPr bwMode="auto">
          <a:xfrm>
            <a:off x="5454037" y="2325644"/>
            <a:ext cx="2639144" cy="118908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 b="1"/>
              <a:t>Со старыми интересными вещами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88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21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01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66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08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00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804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35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00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857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55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04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12429802" name="Рисунок 171242980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5249" y="0"/>
            <a:ext cx="12001500" cy="6858000"/>
          </a:xfrm>
          <a:prstGeom prst="rect">
            <a:avLst/>
          </a:prstGeom>
        </p:spPr>
      </p:pic>
      <p:sp>
        <p:nvSpPr>
          <p:cNvPr id="424152617" name="TextBox 424152616"/>
          <p:cNvSpPr txBox="1"/>
          <p:nvPr/>
        </p:nvSpPr>
        <p:spPr bwMode="auto">
          <a:xfrm>
            <a:off x="905849" y="1495424"/>
            <a:ext cx="2743200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38122899" name="TextBox 138122898"/>
          <p:cNvSpPr txBox="1"/>
          <p:nvPr/>
        </p:nvSpPr>
        <p:spPr bwMode="auto">
          <a:xfrm>
            <a:off x="4963500" y="1523999"/>
            <a:ext cx="914400" cy="24419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536728372" name="Прямоугольник 1536728371"/>
          <p:cNvSpPr/>
          <p:nvPr/>
        </p:nvSpPr>
        <p:spPr bwMode="auto">
          <a:xfrm>
            <a:off x="3601424" y="714375"/>
            <a:ext cx="4972050" cy="561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734331436" name="Прямоугольник 734331435"/>
          <p:cNvSpPr/>
          <p:nvPr/>
        </p:nvSpPr>
        <p:spPr bwMode="auto">
          <a:xfrm>
            <a:off x="4806008" y="537982"/>
            <a:ext cx="2583222" cy="91476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sz="5400" b="1">
                <a:ln w="1270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</a:rPr>
              <a:t>КАССА</a:t>
            </a:r>
          </a:p>
        </p:txBody>
      </p:sp>
      <p:sp>
        <p:nvSpPr>
          <p:cNvPr id="860077085" name="Прямоугольник 860077084"/>
          <p:cNvSpPr/>
          <p:nvPr/>
        </p:nvSpPr>
        <p:spPr bwMode="auto">
          <a:xfrm>
            <a:off x="494902" y="-23992"/>
            <a:ext cx="4962524" cy="63817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111634079" name="TextBox 1111634078"/>
          <p:cNvSpPr txBox="1"/>
          <p:nvPr/>
        </p:nvSpPr>
        <p:spPr bwMode="auto">
          <a:xfrm>
            <a:off x="494902" y="66314"/>
            <a:ext cx="5592546" cy="4575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 b="1"/>
              <a:t>Сначала я куплю билет в кассе </a:t>
            </a:r>
          </a:p>
        </p:txBody>
      </p:sp>
      <p:pic>
        <p:nvPicPr>
          <p:cNvPr id="1951324496" name="Рисунок 195132449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142741" y="3514723"/>
            <a:ext cx="1786911" cy="3410703"/>
          </a:xfrm>
          <a:prstGeom prst="rect">
            <a:avLst/>
          </a:prstGeom>
        </p:spPr>
      </p:pic>
      <p:pic>
        <p:nvPicPr>
          <p:cNvPr id="22459510" name="Рисунок 2245950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357804" y="2417443"/>
            <a:ext cx="1356787" cy="1154430"/>
          </a:xfrm>
          <a:prstGeom prst="rect">
            <a:avLst/>
          </a:prstGeom>
        </p:spPr>
      </p:pic>
      <p:pic>
        <p:nvPicPr>
          <p:cNvPr id="1876959285" name="Рисунок 187695928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5399977">
            <a:off x="8378966" y="4933838"/>
            <a:ext cx="810489" cy="810489"/>
          </a:xfrm>
          <a:prstGeom prst="rect">
            <a:avLst/>
          </a:prstGeom>
        </p:spPr>
      </p:pic>
      <p:pic>
        <p:nvPicPr>
          <p:cNvPr id="2065408989" name="Рисунок 206540898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231174" y="2098680"/>
            <a:ext cx="1610046" cy="14731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40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95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14907420" name="Рисунок 211490741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5249" y="0"/>
            <a:ext cx="12001500" cy="6858000"/>
          </a:xfrm>
          <a:prstGeom prst="rect">
            <a:avLst/>
          </a:prstGeom>
        </p:spPr>
      </p:pic>
      <p:pic>
        <p:nvPicPr>
          <p:cNvPr id="983315422" name="Рисунок 98331542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81974" y="3257549"/>
            <a:ext cx="3519168" cy="2009774"/>
          </a:xfrm>
          <a:prstGeom prst="rect">
            <a:avLst/>
          </a:prstGeom>
        </p:spPr>
      </p:pic>
      <p:pic>
        <p:nvPicPr>
          <p:cNvPr id="443573088" name="Рисунок 44357308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782773" y="3590923"/>
            <a:ext cx="1784603" cy="1019174"/>
          </a:xfrm>
          <a:prstGeom prst="rect">
            <a:avLst/>
          </a:prstGeom>
        </p:spPr>
      </p:pic>
      <p:pic>
        <p:nvPicPr>
          <p:cNvPr id="1084000493" name="Рисунок 108400049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287223" y="3829048"/>
            <a:ext cx="1209675" cy="690837"/>
          </a:xfrm>
          <a:prstGeom prst="rect">
            <a:avLst/>
          </a:prstGeom>
        </p:spPr>
      </p:pic>
      <p:pic>
        <p:nvPicPr>
          <p:cNvPr id="527610383" name="Рисунок 52761038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838824" y="2705099"/>
            <a:ext cx="7114821" cy="4063230"/>
          </a:xfrm>
          <a:prstGeom prst="rect">
            <a:avLst/>
          </a:prstGeom>
        </p:spPr>
      </p:pic>
      <p:pic>
        <p:nvPicPr>
          <p:cNvPr id="284287210" name="Рисунок 284287209"/>
          <p:cNvPicPr>
            <a:picLocks noChangeAspect="1"/>
          </p:cNvPicPr>
          <p:nvPr/>
        </p:nvPicPr>
        <p:blipFill>
          <a:blip r:embed="rId4"/>
          <a:srcRect l="26450" r="20247" b="-2082"/>
          <a:stretch/>
        </p:blipFill>
        <p:spPr bwMode="auto">
          <a:xfrm>
            <a:off x="653436" y="2292101"/>
            <a:ext cx="4238624" cy="4635996"/>
          </a:xfrm>
          <a:prstGeom prst="rect">
            <a:avLst/>
          </a:prstGeom>
        </p:spPr>
      </p:pic>
      <p:sp>
        <p:nvSpPr>
          <p:cNvPr id="815107406" name="Прямоугольник 815107405"/>
          <p:cNvSpPr/>
          <p:nvPr/>
        </p:nvSpPr>
        <p:spPr bwMode="auto">
          <a:xfrm>
            <a:off x="5561566" y="104774"/>
            <a:ext cx="6011620" cy="94428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827363880" name="TextBox 827363879"/>
          <p:cNvSpPr txBox="1"/>
          <p:nvPr/>
        </p:nvSpPr>
        <p:spPr bwMode="auto">
          <a:xfrm>
            <a:off x="5726853" y="165257"/>
            <a:ext cx="5732696" cy="8233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 b="1" dirty="0" err="1"/>
              <a:t>Музеи</a:t>
            </a:r>
            <a:r>
              <a:rPr sz="2400" b="1" dirty="0"/>
              <a:t> </a:t>
            </a:r>
            <a:r>
              <a:rPr sz="2400" b="1" dirty="0" err="1"/>
              <a:t>бывают</a:t>
            </a:r>
            <a:r>
              <a:rPr sz="2400" b="1" dirty="0"/>
              <a:t> </a:t>
            </a:r>
            <a:r>
              <a:rPr sz="2400" b="1" dirty="0" err="1"/>
              <a:t>очень</a:t>
            </a:r>
            <a:r>
              <a:rPr sz="2400" b="1" dirty="0"/>
              <a:t> </a:t>
            </a:r>
            <a:r>
              <a:rPr sz="2400" b="1" dirty="0" err="1"/>
              <a:t>большими</a:t>
            </a:r>
            <a:r>
              <a:rPr lang="ru-RU" sz="2400" b="1" dirty="0"/>
              <a:t>,</a:t>
            </a:r>
            <a:r>
              <a:rPr sz="2400" b="1" dirty="0"/>
              <a:t> </a:t>
            </a:r>
            <a:endParaRPr lang="ru-RU" sz="2400" b="1" dirty="0"/>
          </a:p>
          <a:p>
            <a:pPr>
              <a:defRPr/>
            </a:pPr>
            <a:r>
              <a:rPr sz="2400" b="1" dirty="0"/>
              <a:t>и в </a:t>
            </a:r>
            <a:r>
              <a:rPr sz="2400" b="1" dirty="0" err="1"/>
              <a:t>них</a:t>
            </a:r>
            <a:r>
              <a:rPr sz="2400" b="1" dirty="0"/>
              <a:t> </a:t>
            </a:r>
            <a:r>
              <a:rPr sz="2400" b="1" dirty="0" err="1"/>
              <a:t>бывает</a:t>
            </a:r>
            <a:r>
              <a:rPr sz="2400" b="1" dirty="0"/>
              <a:t> </a:t>
            </a:r>
            <a:r>
              <a:rPr sz="2400" b="1" dirty="0" err="1"/>
              <a:t>очень</a:t>
            </a:r>
            <a:r>
              <a:rPr sz="2400" b="1" dirty="0"/>
              <a:t> </a:t>
            </a:r>
            <a:r>
              <a:rPr sz="2400" b="1" dirty="0" err="1"/>
              <a:t>много</a:t>
            </a:r>
            <a:r>
              <a:rPr sz="2400" b="1" dirty="0"/>
              <a:t> </a:t>
            </a:r>
            <a:r>
              <a:rPr sz="2400" b="1" dirty="0" err="1"/>
              <a:t>людей</a:t>
            </a:r>
            <a:endParaRPr sz="2400" b="1" dirty="0"/>
          </a:p>
        </p:txBody>
      </p:sp>
      <p:sp>
        <p:nvSpPr>
          <p:cNvPr id="1917509182" name="Прямоугольник 1917509181"/>
          <p:cNvSpPr/>
          <p:nvPr/>
        </p:nvSpPr>
        <p:spPr bwMode="auto">
          <a:xfrm>
            <a:off x="5561565" y="1236227"/>
            <a:ext cx="6011621" cy="63817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83913305" name="TextBox 183913304"/>
          <p:cNvSpPr txBox="1"/>
          <p:nvPr/>
        </p:nvSpPr>
        <p:spPr bwMode="auto">
          <a:xfrm>
            <a:off x="5496899" y="1258610"/>
            <a:ext cx="6215725" cy="44621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 b="1" dirty="0"/>
              <a:t>Я </a:t>
            </a:r>
            <a:r>
              <a:rPr sz="2400" b="1" dirty="0" err="1"/>
              <a:t>буду</a:t>
            </a:r>
            <a:r>
              <a:rPr sz="2400" b="1" dirty="0"/>
              <a:t> </a:t>
            </a:r>
            <a:r>
              <a:rPr sz="2400" b="1" dirty="0" err="1"/>
              <a:t>держаться</a:t>
            </a:r>
            <a:r>
              <a:rPr sz="2400" b="1" dirty="0"/>
              <a:t> </a:t>
            </a:r>
            <a:r>
              <a:rPr sz="2400" b="1" dirty="0" err="1"/>
              <a:t>рядом</a:t>
            </a:r>
            <a:r>
              <a:rPr sz="2400" b="1" dirty="0"/>
              <a:t> </a:t>
            </a:r>
            <a:r>
              <a:rPr sz="2400" b="1" dirty="0" err="1"/>
              <a:t>со</a:t>
            </a:r>
            <a:r>
              <a:rPr sz="2400" b="1" dirty="0"/>
              <a:t> </a:t>
            </a:r>
            <a:r>
              <a:rPr sz="2400" b="1" dirty="0" err="1"/>
              <a:t>взрослым</a:t>
            </a:r>
            <a:endParaRPr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50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28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131388" name="TextBox 59131387"/>
          <p:cNvSpPr txBox="1"/>
          <p:nvPr/>
        </p:nvSpPr>
        <p:spPr bwMode="auto">
          <a:xfrm>
            <a:off x="1001099" y="1847849"/>
            <a:ext cx="3962399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655514284" name="Рисунок 1655514283"/>
          <p:cNvPicPr>
            <a:picLocks noChangeAspect="1"/>
          </p:cNvPicPr>
          <p:nvPr/>
        </p:nvPicPr>
        <p:blipFill>
          <a:blip r:embed="rId2"/>
          <a:srcRect l="29339" t="19945" r="29879" b="20081"/>
          <a:stretch/>
        </p:blipFill>
        <p:spPr bwMode="auto">
          <a:xfrm>
            <a:off x="-8549" y="9524"/>
            <a:ext cx="12163424" cy="6822280"/>
          </a:xfrm>
          <a:prstGeom prst="rect">
            <a:avLst/>
          </a:prstGeom>
        </p:spPr>
      </p:pic>
      <p:pic>
        <p:nvPicPr>
          <p:cNvPr id="1271750180" name="Рисунок 127175017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67299" y="3090942"/>
            <a:ext cx="2228850" cy="2228850"/>
          </a:xfrm>
          <a:prstGeom prst="rect">
            <a:avLst/>
          </a:prstGeom>
        </p:spPr>
      </p:pic>
      <p:pic>
        <p:nvPicPr>
          <p:cNvPr id="1479823974" name="Рисунок 147982397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5399977">
            <a:off x="4956719" y="2739562"/>
            <a:ext cx="2278560" cy="2981323"/>
          </a:xfrm>
          <a:prstGeom prst="rect">
            <a:avLst/>
          </a:prstGeom>
        </p:spPr>
      </p:pic>
      <p:pic>
        <p:nvPicPr>
          <p:cNvPr id="1760318832" name="Рисунок 176031883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022132" y="1789212"/>
            <a:ext cx="3056416" cy="3056416"/>
          </a:xfrm>
          <a:prstGeom prst="rect">
            <a:avLst/>
          </a:prstGeom>
        </p:spPr>
      </p:pic>
      <p:pic>
        <p:nvPicPr>
          <p:cNvPr id="719957923" name="Рисунок 71995792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456315" y="3090942"/>
            <a:ext cx="1786911" cy="3410703"/>
          </a:xfrm>
          <a:prstGeom prst="rect">
            <a:avLst/>
          </a:prstGeom>
        </p:spPr>
      </p:pic>
      <p:pic>
        <p:nvPicPr>
          <p:cNvPr id="351115433" name="Рисунок 35111543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671378" y="1993662"/>
            <a:ext cx="1356786" cy="1154430"/>
          </a:xfrm>
          <a:prstGeom prst="rect">
            <a:avLst/>
          </a:prstGeom>
        </p:spPr>
      </p:pic>
      <p:sp>
        <p:nvSpPr>
          <p:cNvPr id="1721330225" name="Прямоугольник 1721330224"/>
          <p:cNvSpPr/>
          <p:nvPr/>
        </p:nvSpPr>
        <p:spPr bwMode="auto">
          <a:xfrm>
            <a:off x="4687274" y="798374"/>
            <a:ext cx="7210424" cy="104947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996592226" name="TextBox 996592225"/>
          <p:cNvSpPr txBox="1"/>
          <p:nvPr/>
        </p:nvSpPr>
        <p:spPr bwMode="auto">
          <a:xfrm>
            <a:off x="4744423" y="904873"/>
            <a:ext cx="6873538" cy="8233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 b="1"/>
              <a:t>Некоторые предметы в музее просто стоят или висят на стене. Их нельзя трогать!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31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60318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0318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03188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60318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6276900" name="TextBox 1126276899"/>
          <p:cNvSpPr txBox="1"/>
          <p:nvPr/>
        </p:nvSpPr>
        <p:spPr bwMode="auto">
          <a:xfrm>
            <a:off x="1001099" y="1847849"/>
            <a:ext cx="3962399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709400200" name="Рисунок 1709400199"/>
          <p:cNvPicPr>
            <a:picLocks noChangeAspect="1"/>
          </p:cNvPicPr>
          <p:nvPr/>
        </p:nvPicPr>
        <p:blipFill>
          <a:blip r:embed="rId2"/>
          <a:srcRect l="29339" t="19945" r="29879" b="20081"/>
          <a:stretch/>
        </p:blipFill>
        <p:spPr bwMode="auto">
          <a:xfrm>
            <a:off x="-8549" y="9524"/>
            <a:ext cx="12163424" cy="6822280"/>
          </a:xfrm>
          <a:prstGeom prst="rect">
            <a:avLst/>
          </a:prstGeom>
        </p:spPr>
      </p:pic>
      <p:pic>
        <p:nvPicPr>
          <p:cNvPr id="700733350" name="Рисунок 70073334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92905" y="2437150"/>
            <a:ext cx="2360513" cy="3032311"/>
          </a:xfrm>
          <a:prstGeom prst="rect">
            <a:avLst/>
          </a:prstGeom>
        </p:spPr>
      </p:pic>
      <p:sp>
        <p:nvSpPr>
          <p:cNvPr id="1161756931" name="Прямоугольник 1161756930"/>
          <p:cNvSpPr/>
          <p:nvPr/>
        </p:nvSpPr>
        <p:spPr bwMode="auto">
          <a:xfrm>
            <a:off x="4687273" y="798373"/>
            <a:ext cx="7210424" cy="104947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443008832" name="TextBox 443008831"/>
          <p:cNvSpPr txBox="1"/>
          <p:nvPr/>
        </p:nvSpPr>
        <p:spPr bwMode="auto">
          <a:xfrm>
            <a:off x="4744423" y="904873"/>
            <a:ext cx="6880017" cy="8233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 b="1"/>
              <a:t>Некоторые предметы в музее стоят за стеклом. Стекло нельзя трогать!</a:t>
            </a:r>
          </a:p>
        </p:txBody>
      </p:sp>
      <p:pic>
        <p:nvPicPr>
          <p:cNvPr id="1452574531" name="Рисунок 145257453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84432" y="1969949"/>
            <a:ext cx="2478223" cy="2478223"/>
          </a:xfrm>
          <a:prstGeom prst="rect">
            <a:avLst/>
          </a:prstGeom>
        </p:spPr>
      </p:pic>
      <p:pic>
        <p:nvPicPr>
          <p:cNvPr id="1085386638" name="Рисунок 108538663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589790" y="3209062"/>
            <a:ext cx="1786911" cy="3410703"/>
          </a:xfrm>
          <a:prstGeom prst="rect">
            <a:avLst/>
          </a:prstGeom>
        </p:spPr>
      </p:pic>
      <p:pic>
        <p:nvPicPr>
          <p:cNvPr id="1209475337" name="Рисунок 120947533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804852" y="2111781"/>
            <a:ext cx="1356786" cy="1154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57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52574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52574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52574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5257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80401813" name="TextBox 1480401812"/>
          <p:cNvSpPr txBox="1"/>
          <p:nvPr/>
        </p:nvSpPr>
        <p:spPr bwMode="auto">
          <a:xfrm>
            <a:off x="1001099" y="1847849"/>
            <a:ext cx="3962399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336778492" name="Рисунок 1336778491"/>
          <p:cNvPicPr>
            <a:picLocks noChangeAspect="1"/>
          </p:cNvPicPr>
          <p:nvPr/>
        </p:nvPicPr>
        <p:blipFill>
          <a:blip r:embed="rId2"/>
          <a:srcRect l="29339" t="19945" r="29879" b="20081"/>
          <a:stretch/>
        </p:blipFill>
        <p:spPr bwMode="auto">
          <a:xfrm>
            <a:off x="-8549" y="9524"/>
            <a:ext cx="12163424" cy="6822280"/>
          </a:xfrm>
          <a:prstGeom prst="rect">
            <a:avLst/>
          </a:prstGeom>
        </p:spPr>
      </p:pic>
      <p:pic>
        <p:nvPicPr>
          <p:cNvPr id="621282028" name="Рисунок 621282027"/>
          <p:cNvPicPr>
            <a:picLocks noChangeAspect="1"/>
          </p:cNvPicPr>
          <p:nvPr/>
        </p:nvPicPr>
        <p:blipFill>
          <a:blip r:embed="rId3"/>
          <a:srcRect l="31975" r="28777" b="-1328"/>
          <a:stretch/>
        </p:blipFill>
        <p:spPr bwMode="auto">
          <a:xfrm>
            <a:off x="4963500" y="258623"/>
            <a:ext cx="2349374" cy="6065974"/>
          </a:xfrm>
          <a:prstGeom prst="rect">
            <a:avLst/>
          </a:prstGeom>
        </p:spPr>
      </p:pic>
      <p:pic>
        <p:nvPicPr>
          <p:cNvPr id="1171301012" name="Рисунок 11713010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906100" y="3679776"/>
            <a:ext cx="3429000" cy="3429000"/>
          </a:xfrm>
          <a:prstGeom prst="rect">
            <a:avLst/>
          </a:prstGeom>
        </p:spPr>
      </p:pic>
      <p:pic>
        <p:nvPicPr>
          <p:cNvPr id="2105300101" name="Рисунок 210530010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849200" y="3679776"/>
            <a:ext cx="3429000" cy="3429000"/>
          </a:xfrm>
          <a:prstGeom prst="rect">
            <a:avLst/>
          </a:prstGeom>
        </p:spPr>
      </p:pic>
      <p:pic>
        <p:nvPicPr>
          <p:cNvPr id="1480556259" name="Рисунок 148055625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801824" y="3679776"/>
            <a:ext cx="3429000" cy="3429000"/>
          </a:xfrm>
          <a:prstGeom prst="rect">
            <a:avLst/>
          </a:prstGeom>
        </p:spPr>
      </p:pic>
      <p:pic>
        <p:nvPicPr>
          <p:cNvPr id="1522590809" name="Рисунок 152259080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2729433">
            <a:off x="8516324" y="2415290"/>
            <a:ext cx="2152649" cy="2152649"/>
          </a:xfrm>
          <a:prstGeom prst="rect">
            <a:avLst/>
          </a:prstGeom>
        </p:spPr>
      </p:pic>
      <p:pic>
        <p:nvPicPr>
          <p:cNvPr id="15474742" name="Рисунок 1547474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696334" y="3291611"/>
            <a:ext cx="1786911" cy="3410703"/>
          </a:xfrm>
          <a:prstGeom prst="rect">
            <a:avLst/>
          </a:prstGeom>
        </p:spPr>
      </p:pic>
      <p:pic>
        <p:nvPicPr>
          <p:cNvPr id="1541639831" name="Рисунок 154163983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911396" y="2194330"/>
            <a:ext cx="1356786" cy="1154430"/>
          </a:xfrm>
          <a:prstGeom prst="rect">
            <a:avLst/>
          </a:prstGeom>
        </p:spPr>
      </p:pic>
      <p:sp>
        <p:nvSpPr>
          <p:cNvPr id="586026610" name="Прямоугольник 586026609"/>
          <p:cNvSpPr/>
          <p:nvPr/>
        </p:nvSpPr>
        <p:spPr bwMode="auto">
          <a:xfrm>
            <a:off x="6795167" y="287031"/>
            <a:ext cx="5396834" cy="1295579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00688866" name="TextBox 300688865"/>
          <p:cNvSpPr txBox="1"/>
          <p:nvPr/>
        </p:nvSpPr>
        <p:spPr bwMode="auto">
          <a:xfrm>
            <a:off x="6888088" y="340281"/>
            <a:ext cx="5396835" cy="115397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 b="1" dirty="0" err="1"/>
              <a:t>Вокруг</a:t>
            </a:r>
            <a:r>
              <a:rPr sz="2400" b="1" dirty="0"/>
              <a:t> </a:t>
            </a:r>
            <a:r>
              <a:rPr sz="2400" b="1" dirty="0" err="1"/>
              <a:t>некоторых</a:t>
            </a:r>
            <a:r>
              <a:rPr sz="2400" b="1" dirty="0"/>
              <a:t> </a:t>
            </a:r>
            <a:r>
              <a:rPr sz="2400" b="1" dirty="0" err="1"/>
              <a:t>предметов</a:t>
            </a:r>
            <a:r>
              <a:rPr sz="2400" b="1" dirty="0"/>
              <a:t> </a:t>
            </a:r>
            <a:r>
              <a:rPr sz="2400" b="1" dirty="0" err="1"/>
              <a:t>стоят</a:t>
            </a:r>
            <a:r>
              <a:rPr sz="2400" b="1" dirty="0"/>
              <a:t> </a:t>
            </a:r>
            <a:r>
              <a:rPr sz="2400" b="1" dirty="0" err="1"/>
              <a:t>заграждения</a:t>
            </a:r>
            <a:r>
              <a:rPr sz="2400" b="1" dirty="0"/>
              <a:t>. </a:t>
            </a:r>
            <a:endParaRPr lang="ru-RU" sz="2400" b="1" dirty="0"/>
          </a:p>
          <a:p>
            <a:pPr>
              <a:defRPr/>
            </a:pPr>
            <a:r>
              <a:rPr sz="2400" b="1" dirty="0" err="1"/>
              <a:t>За</a:t>
            </a:r>
            <a:r>
              <a:rPr sz="2400" b="1" dirty="0"/>
              <a:t> </a:t>
            </a:r>
            <a:r>
              <a:rPr sz="2400" b="1" dirty="0" err="1"/>
              <a:t>заграждения</a:t>
            </a:r>
            <a:r>
              <a:rPr sz="2400" b="1" dirty="0"/>
              <a:t> </a:t>
            </a:r>
            <a:r>
              <a:rPr sz="2400" b="1" dirty="0" err="1"/>
              <a:t>нельзя</a:t>
            </a:r>
            <a:r>
              <a:rPr sz="2400" b="1" dirty="0"/>
              <a:t> </a:t>
            </a:r>
            <a:r>
              <a:rPr sz="2400" b="1" dirty="0" err="1"/>
              <a:t>заходить</a:t>
            </a:r>
            <a:r>
              <a:rPr sz="2400" b="1" dirty="0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590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22590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2590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225908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22590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7525274" name="TextBox 1707525273"/>
          <p:cNvSpPr txBox="1"/>
          <p:nvPr/>
        </p:nvSpPr>
        <p:spPr bwMode="auto">
          <a:xfrm>
            <a:off x="1001099" y="1847849"/>
            <a:ext cx="3962399" cy="2441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58564310" name="Рисунок 158564309"/>
          <p:cNvPicPr>
            <a:picLocks noChangeAspect="1"/>
          </p:cNvPicPr>
          <p:nvPr/>
        </p:nvPicPr>
        <p:blipFill>
          <a:blip r:embed="rId2"/>
          <a:srcRect l="29339" t="19945" r="29879" b="20081"/>
          <a:stretch/>
        </p:blipFill>
        <p:spPr bwMode="auto">
          <a:xfrm>
            <a:off x="-8549" y="9524"/>
            <a:ext cx="12163424" cy="6822280"/>
          </a:xfrm>
          <a:prstGeom prst="rect">
            <a:avLst/>
          </a:prstGeom>
        </p:spPr>
      </p:pic>
      <p:pic>
        <p:nvPicPr>
          <p:cNvPr id="21257810" name="Рисунок 2125780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92905" y="2437150"/>
            <a:ext cx="2360513" cy="3032311"/>
          </a:xfrm>
          <a:prstGeom prst="rect">
            <a:avLst/>
          </a:prstGeom>
        </p:spPr>
      </p:pic>
      <p:sp>
        <p:nvSpPr>
          <p:cNvPr id="559264138" name="Прямоугольник 559264137"/>
          <p:cNvSpPr/>
          <p:nvPr/>
        </p:nvSpPr>
        <p:spPr bwMode="auto">
          <a:xfrm>
            <a:off x="4687273" y="798373"/>
            <a:ext cx="7210424" cy="104947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476023368" name="TextBox 1476023367"/>
          <p:cNvSpPr txBox="1"/>
          <p:nvPr/>
        </p:nvSpPr>
        <p:spPr bwMode="auto">
          <a:xfrm>
            <a:off x="4687273" y="728571"/>
            <a:ext cx="6913857" cy="118908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 b="1"/>
              <a:t>Про все экспонаты музея можно прочитать на табличках рядом. Еще можно спросить у взрослых.</a:t>
            </a:r>
          </a:p>
        </p:txBody>
      </p:sp>
      <p:pic>
        <p:nvPicPr>
          <p:cNvPr id="2139937523" name="Рисунок 213993752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589790" y="3209062"/>
            <a:ext cx="1786911" cy="3410703"/>
          </a:xfrm>
          <a:prstGeom prst="rect">
            <a:avLst/>
          </a:prstGeom>
        </p:spPr>
      </p:pic>
      <p:pic>
        <p:nvPicPr>
          <p:cNvPr id="1949283511" name="Рисунок 19492835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804852" y="2111781"/>
            <a:ext cx="1356786" cy="1154430"/>
          </a:xfrm>
          <a:prstGeom prst="rect">
            <a:avLst/>
          </a:prstGeom>
        </p:spPr>
      </p:pic>
      <p:sp>
        <p:nvSpPr>
          <p:cNvPr id="20860005" name="Прямоугольник 20860004"/>
          <p:cNvSpPr/>
          <p:nvPr/>
        </p:nvSpPr>
        <p:spPr bwMode="auto">
          <a:xfrm>
            <a:off x="5249250" y="5410199"/>
            <a:ext cx="1647824" cy="4667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572737675" name="Прямоугольник 572737674"/>
          <p:cNvSpPr/>
          <p:nvPr/>
        </p:nvSpPr>
        <p:spPr bwMode="auto">
          <a:xfrm>
            <a:off x="2801242" y="2971620"/>
            <a:ext cx="6589514" cy="91476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sz="5400" b="1">
              <a:ln w="15773">
                <a:solidFill>
                  <a:schemeClr val="accent2">
                    <a:lumMod val="75000"/>
                  </a:schemeClr>
                </a:solidFill>
              </a:ln>
              <a:noFill/>
            </a:endParaRPr>
          </a:p>
        </p:txBody>
      </p:sp>
      <p:sp>
        <p:nvSpPr>
          <p:cNvPr id="1731407240" name="TextBox 1731407239"/>
          <p:cNvSpPr txBox="1"/>
          <p:nvPr/>
        </p:nvSpPr>
        <p:spPr bwMode="auto">
          <a:xfrm>
            <a:off x="5192100" y="5469462"/>
            <a:ext cx="4625155" cy="396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2000" b="1">
                <a:ln>
                  <a:noFill/>
                </a:ln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</a:rPr>
              <a:t>Шлем воина</a:t>
            </a:r>
            <a:endParaRPr sz="5400" b="1">
              <a:ln>
                <a:noFill/>
              </a:ln>
              <a:gradFill>
                <a:gsLst>
                  <a:gs pos="0">
                    <a:schemeClr val="accent5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endParaRPr>
          </a:p>
        </p:txBody>
      </p:sp>
      <p:sp>
        <p:nvSpPr>
          <p:cNvPr id="778049019" name="Стрелка: влево 778049018"/>
          <p:cNvSpPr/>
          <p:nvPr/>
        </p:nvSpPr>
        <p:spPr bwMode="auto">
          <a:xfrm>
            <a:off x="7504677" y="5295899"/>
            <a:ext cx="3314699" cy="666749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pic>
        <p:nvPicPr>
          <p:cNvPr id="40491643" name="Рисунок 4049164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687996" y="1741029"/>
            <a:ext cx="1590500" cy="1468032"/>
          </a:xfrm>
          <a:prstGeom prst="rect">
            <a:avLst/>
          </a:prstGeom>
        </p:spPr>
      </p:pic>
      <p:sp>
        <p:nvSpPr>
          <p:cNvPr id="718213606" name="Прямоугольник 718213605"/>
          <p:cNvSpPr/>
          <p:nvPr/>
        </p:nvSpPr>
        <p:spPr bwMode="auto">
          <a:xfrm>
            <a:off x="7392375" y="2371724"/>
            <a:ext cx="4333874" cy="1162049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966065464" name="TextBox 1966065463"/>
          <p:cNvSpPr txBox="1"/>
          <p:nvPr/>
        </p:nvSpPr>
        <p:spPr bwMode="auto">
          <a:xfrm>
            <a:off x="7448650" y="2559960"/>
            <a:ext cx="4449048" cy="8233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 b="1"/>
              <a:t>Или послушать информацию в наушниках.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40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0490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9999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80490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80490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9999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80490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80490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065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1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9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049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93089337" name="Рисунок 29308933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5249" y="0"/>
            <a:ext cx="12001500" cy="6858000"/>
          </a:xfrm>
          <a:prstGeom prst="rect">
            <a:avLst/>
          </a:prstGeom>
        </p:spPr>
      </p:pic>
      <p:pic>
        <p:nvPicPr>
          <p:cNvPr id="266080283" name="Рисунок 26608028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19599" y="3057525"/>
            <a:ext cx="2881598" cy="3800474"/>
          </a:xfrm>
          <a:prstGeom prst="rect">
            <a:avLst/>
          </a:prstGeom>
        </p:spPr>
      </p:pic>
      <p:pic>
        <p:nvPicPr>
          <p:cNvPr id="1710097142" name="Рисунок 171009714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17785" y="2600325"/>
            <a:ext cx="1558511" cy="1326068"/>
          </a:xfrm>
          <a:prstGeom prst="rect">
            <a:avLst/>
          </a:prstGeom>
        </p:spPr>
      </p:pic>
      <p:sp>
        <p:nvSpPr>
          <p:cNvPr id="710560590" name="Прямоугольник 710560589"/>
          <p:cNvSpPr/>
          <p:nvPr/>
        </p:nvSpPr>
        <p:spPr bwMode="auto">
          <a:xfrm>
            <a:off x="5420699" y="909457"/>
            <a:ext cx="5338865" cy="89076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310215226" name="TextBox 310215225"/>
          <p:cNvSpPr txBox="1"/>
          <p:nvPr/>
        </p:nvSpPr>
        <p:spPr bwMode="auto">
          <a:xfrm>
            <a:off x="5420699" y="909457"/>
            <a:ext cx="5882548" cy="8233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 b="1"/>
              <a:t>Если я устану, я могу посидеть на лавочке для посетителей</a:t>
            </a:r>
          </a:p>
        </p:txBody>
      </p:sp>
      <p:pic>
        <p:nvPicPr>
          <p:cNvPr id="2141759952" name="Рисунок 214175995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877758" y="2216379"/>
            <a:ext cx="1838567" cy="1682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09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75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New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164</Words>
  <Application>Microsoft Office PowerPoint</Application>
  <DocSecurity>0</DocSecurity>
  <PresentationFormat>Широкоэкранный</PresentationFormat>
  <Paragraphs>21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Symbol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Социальную историю подготовила Полина Жданова, психолог Центра "Пространство общения"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keywords/>
  <dc:description/>
  <cp:lastModifiedBy>Матвей Петухов</cp:lastModifiedBy>
  <cp:revision>8</cp:revision>
  <dcterms:created xsi:type="dcterms:W3CDTF">2023-08-25T13:22:51Z</dcterms:created>
  <dcterms:modified xsi:type="dcterms:W3CDTF">2025-04-03T08:17:45Z</dcterms:modified>
  <cp:category/>
  <dc:identifier/>
  <cp:contentStatus/>
  <dc:language>ru-RU</dc:language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Notes">
    <vt:i4>1</vt:i4>
  </property>
  <property fmtid="{D5CDD505-2E9C-101B-9397-08002B2CF9AE}" pid="4" name="PresentationFormat">
    <vt:lpwstr>Широкоэкранный</vt:lpwstr>
  </property>
  <property fmtid="{D5CDD505-2E9C-101B-9397-08002B2CF9AE}" pid="5" name="Slides">
    <vt:i4>1</vt:i4>
  </property>
</Properties>
</file>