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2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60101112" name="Рисунок 9601011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295921483" name="Рисунок 12959214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709862" y="3524249"/>
            <a:ext cx="1746595" cy="3333749"/>
          </a:xfrm>
          <a:prstGeom prst="rect">
            <a:avLst/>
          </a:prstGeom>
        </p:spPr>
      </p:pic>
      <p:pic>
        <p:nvPicPr>
          <p:cNvPr id="438339632" name="Рисунок 43833963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05027" y="1781893"/>
            <a:ext cx="1956264" cy="1789981"/>
          </a:xfrm>
          <a:prstGeom prst="rect">
            <a:avLst/>
          </a:prstGeom>
        </p:spPr>
      </p:pic>
      <p:sp>
        <p:nvSpPr>
          <p:cNvPr id="1817633142" name="Прямоугольник 1817633141"/>
          <p:cNvSpPr/>
          <p:nvPr/>
        </p:nvSpPr>
        <p:spPr bwMode="auto">
          <a:xfrm>
            <a:off x="5715974" y="5191124"/>
            <a:ext cx="4800599" cy="10191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57276634" name="TextBox 457276633"/>
          <p:cNvSpPr txBox="1"/>
          <p:nvPr/>
        </p:nvSpPr>
        <p:spPr bwMode="auto">
          <a:xfrm>
            <a:off x="6325574" y="5456692"/>
            <a:ext cx="4132244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Скоро я иду в театр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7048973" name="Рисунок 207048972"/>
          <p:cNvPicPr>
            <a:picLocks noChangeAspect="1"/>
          </p:cNvPicPr>
          <p:nvPr/>
        </p:nvPicPr>
        <p:blipFill>
          <a:blip r:embed="rId2"/>
          <a:srcRect l="24373" t="36805" r="13959"/>
          <a:stretch/>
        </p:blipFill>
        <p:spPr bwMode="auto">
          <a:xfrm>
            <a:off x="0" y="-21037"/>
            <a:ext cx="12077698" cy="7072525"/>
          </a:xfrm>
          <a:prstGeom prst="rect">
            <a:avLst/>
          </a:prstGeom>
        </p:spPr>
      </p:pic>
      <p:sp>
        <p:nvSpPr>
          <p:cNvPr id="1783326896" name="TextBox 1783326895"/>
          <p:cNvSpPr txBox="1"/>
          <p:nvPr/>
        </p:nvSpPr>
        <p:spPr bwMode="auto">
          <a:xfrm>
            <a:off x="810598" y="257175"/>
            <a:ext cx="6162673" cy="2441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711600967" name="Рисунок 171160096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20324" y="3013278"/>
            <a:ext cx="1429724" cy="1429724"/>
          </a:xfrm>
          <a:prstGeom prst="rect">
            <a:avLst/>
          </a:prstGeom>
        </p:spPr>
      </p:pic>
      <p:pic>
        <p:nvPicPr>
          <p:cNvPr id="778803982" name="Рисунок 77880398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90599" y="514348"/>
            <a:ext cx="1429724" cy="1429724"/>
          </a:xfrm>
          <a:prstGeom prst="rect">
            <a:avLst/>
          </a:prstGeom>
        </p:spPr>
      </p:pic>
      <p:pic>
        <p:nvPicPr>
          <p:cNvPr id="990484691" name="Рисунок 99048469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9824" y="2688170"/>
            <a:ext cx="1429724" cy="1429724"/>
          </a:xfrm>
          <a:prstGeom prst="rect">
            <a:avLst/>
          </a:prstGeom>
        </p:spPr>
      </p:pic>
      <p:pic>
        <p:nvPicPr>
          <p:cNvPr id="2023560833" name="Рисунок 20235608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6249" y="3603827"/>
            <a:ext cx="1429724" cy="1429724"/>
          </a:xfrm>
          <a:prstGeom prst="rect">
            <a:avLst/>
          </a:prstGeom>
        </p:spPr>
      </p:pic>
      <p:pic>
        <p:nvPicPr>
          <p:cNvPr id="597580995" name="Рисунок 5975809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1724" y="1924269"/>
            <a:ext cx="1429724" cy="1429724"/>
          </a:xfrm>
          <a:prstGeom prst="rect">
            <a:avLst/>
          </a:prstGeom>
        </p:spPr>
      </p:pic>
      <p:pic>
        <p:nvPicPr>
          <p:cNvPr id="1817505217" name="Рисунок 181750521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91935" y="837711"/>
            <a:ext cx="1429724" cy="1429724"/>
          </a:xfrm>
          <a:prstGeom prst="rect">
            <a:avLst/>
          </a:prstGeom>
        </p:spPr>
      </p:pic>
      <p:pic>
        <p:nvPicPr>
          <p:cNvPr id="844989493" name="Рисунок 84498949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5348" y="1384990"/>
            <a:ext cx="1429724" cy="1429724"/>
          </a:xfrm>
          <a:prstGeom prst="rect">
            <a:avLst/>
          </a:prstGeom>
        </p:spPr>
      </p:pic>
      <p:pic>
        <p:nvPicPr>
          <p:cNvPr id="521734034" name="Рисунок 52173403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81724" y="4233862"/>
            <a:ext cx="3733799" cy="4924424"/>
          </a:xfrm>
          <a:prstGeom prst="rect">
            <a:avLst/>
          </a:prstGeom>
        </p:spPr>
      </p:pic>
      <p:pic>
        <p:nvPicPr>
          <p:cNvPr id="1950689773" name="Рисунок 195068977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825149" y="3162202"/>
            <a:ext cx="2342425" cy="2143319"/>
          </a:xfrm>
          <a:prstGeom prst="rect">
            <a:avLst/>
          </a:prstGeom>
        </p:spPr>
      </p:pic>
      <p:sp>
        <p:nvSpPr>
          <p:cNvPr id="1403251686" name="Прямоугольник 1403251685"/>
          <p:cNvSpPr/>
          <p:nvPr/>
        </p:nvSpPr>
        <p:spPr bwMode="auto">
          <a:xfrm>
            <a:off x="93703" y="5132450"/>
            <a:ext cx="6668473" cy="14827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376635795" name="TextBox 1376635794"/>
          <p:cNvSpPr txBox="1"/>
          <p:nvPr/>
        </p:nvSpPr>
        <p:spPr bwMode="auto">
          <a:xfrm>
            <a:off x="0" y="5302290"/>
            <a:ext cx="6988207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Если мне будет слишком громко - я закрою уши руками или наушниками.</a:t>
            </a:r>
            <a:endParaRPr sz="2800" b="1"/>
          </a:p>
        </p:txBody>
      </p:sp>
      <p:pic>
        <p:nvPicPr>
          <p:cNvPr id="520441098" name="Рисунок 52044109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15956" y="2914657"/>
            <a:ext cx="2960812" cy="2808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4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044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044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0441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2648773" name="Рисунок 3526487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" y="0"/>
            <a:ext cx="12001500" cy="6858000"/>
          </a:xfrm>
          <a:prstGeom prst="rect">
            <a:avLst/>
          </a:prstGeom>
        </p:spPr>
      </p:pic>
      <p:sp>
        <p:nvSpPr>
          <p:cNvPr id="645012137" name="Фигура, имеющая форму буквы L 645012136"/>
          <p:cNvSpPr/>
          <p:nvPr/>
        </p:nvSpPr>
        <p:spPr bwMode="auto">
          <a:xfrm>
            <a:off x="-94275" y="0"/>
            <a:ext cx="4676774" cy="68580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67528667" name="Фигура, имеющая форму буквы L 767528666"/>
          <p:cNvSpPr/>
          <p:nvPr/>
        </p:nvSpPr>
        <p:spPr bwMode="auto">
          <a:xfrm flipH="1">
            <a:off x="7325699" y="0"/>
            <a:ext cx="4849199" cy="6943725"/>
          </a:xfrm>
          <a:prstGeom prst="corner">
            <a:avLst>
              <a:gd name="adj1" fmla="val 49898"/>
              <a:gd name="adj2" fmla="val 49322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29240479" name="Прямоугольник 429240478"/>
          <p:cNvSpPr/>
          <p:nvPr/>
        </p:nvSpPr>
        <p:spPr bwMode="auto">
          <a:xfrm>
            <a:off x="4582499" y="4514850"/>
            <a:ext cx="2743200" cy="234314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10508838" name="Рисунок 91050883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67661" y="1028698"/>
            <a:ext cx="3772874" cy="3783841"/>
          </a:xfrm>
          <a:prstGeom prst="rect">
            <a:avLst/>
          </a:prstGeom>
        </p:spPr>
      </p:pic>
      <p:sp>
        <p:nvSpPr>
          <p:cNvPr id="166553121" name="Прямоугольник 166553120"/>
          <p:cNvSpPr/>
          <p:nvPr/>
        </p:nvSpPr>
        <p:spPr bwMode="auto">
          <a:xfrm>
            <a:off x="93702" y="5132449"/>
            <a:ext cx="6668473" cy="14827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37336445" name="TextBox 537336444"/>
          <p:cNvSpPr txBox="1"/>
          <p:nvPr/>
        </p:nvSpPr>
        <p:spPr bwMode="auto">
          <a:xfrm>
            <a:off x="0" y="5302289"/>
            <a:ext cx="7394069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Когда включается свет и актеры выходят из-за занавеса - спектакль закончился </a:t>
            </a:r>
            <a:endParaRPr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52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4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01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50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10508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10508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5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33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3898334" name="Рисунок 11438983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133521689" name="Рисунок 11335216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320581" y="962023"/>
            <a:ext cx="12008535" cy="6858000"/>
          </a:xfrm>
          <a:prstGeom prst="rect">
            <a:avLst/>
          </a:prstGeom>
        </p:spPr>
      </p:pic>
      <p:pic>
        <p:nvPicPr>
          <p:cNvPr id="1002120201" name="Рисунок 100212020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34631" y="962023"/>
            <a:ext cx="12008535" cy="6858000"/>
          </a:xfrm>
          <a:prstGeom prst="rect">
            <a:avLst/>
          </a:prstGeom>
        </p:spPr>
      </p:pic>
      <p:pic>
        <p:nvPicPr>
          <p:cNvPr id="1456305097" name="Рисунок 145630509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129952" y="4955009"/>
            <a:ext cx="1443277" cy="2754804"/>
          </a:xfrm>
          <a:prstGeom prst="rect">
            <a:avLst/>
          </a:prstGeom>
        </p:spPr>
      </p:pic>
      <p:sp>
        <p:nvSpPr>
          <p:cNvPr id="872436714" name="Прямоугольник 872436713"/>
          <p:cNvSpPr/>
          <p:nvPr/>
        </p:nvSpPr>
        <p:spPr bwMode="auto">
          <a:xfrm>
            <a:off x="387430" y="133417"/>
            <a:ext cx="6668473" cy="120008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30306268" name="TextBox 2130306267"/>
          <p:cNvSpPr txBox="1"/>
          <p:nvPr/>
        </p:nvSpPr>
        <p:spPr bwMode="auto">
          <a:xfrm>
            <a:off x="293727" y="303257"/>
            <a:ext cx="7417828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На выходе будет много людей. </a:t>
            </a:r>
            <a:b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</a:b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Я должен быть рядом со взрослыми.</a:t>
            </a:r>
            <a:endParaRPr sz="2800" b="1"/>
          </a:p>
        </p:txBody>
      </p:sp>
      <p:pic>
        <p:nvPicPr>
          <p:cNvPr id="279379845" name="Рисунок 27937984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100130" y="3616450"/>
            <a:ext cx="1502920" cy="137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 0.013 C -0.113 0.006 -0.11 0.002 -0.108 -0.002 C -0.106 -0.006 -0.103 -0.011 -0.099 -0.017 C -0.096 -0.022 -0.092 -0.027 -0.086 -0.032 C -0.083 -0.035 -0.08 -0.038 -0.077 -0.04 C -0.071 -0.043 -0.067 -0.046 -0.064 -0.046 C -0.058 -0.047 -0.053 -0.047 -0.048 -0.047 C -0.043 -0.047 -0.038 -0.047 -0.031 -0.047 C -0.025 -0.047 -0.021 -0.047 -0.017 -0.047 C -0.013 -0.047 -0.009 -0.045 -0.006 -0.043 C -0.004 -0.042 0 -0.04 0.006 -0.035 C 0.009 -0.032 0.013 -0.028 0.017 -0.022 C 0.02 -0.017 0.023 -0.01 0.024 -0.003 C 0.024 -0.003 0.029 -0.009 0.032 -0.015 C 0.036 -0.021 0.04 -0.028 0.044 -0.034 C 0.047 -0.038 0.05 -0.042 0.053 -0.045 C 0.059 -0.049 0.063 -0.05 0.066 -0.053 C 0.07 -0.053 0.074 -0.054 0.077 -0.056 C 0.082 -0.057 0.087 -0.057 0.093 -0.059 C 0.096 -0.059 0.099 -0.059 0.102 -0.059 C 0.106 -0.06 0.111 -0.06 0.116 -0.059 C 0.119 -0.056 0.123 -0.053 0.126 -0.052 C 0.129 -0.047 0.135 -0.042 0.138 -0.039 C 0.143 -0.034 0.146 -0.029 0.149 -0.025 C 0.154 -0.014 0.156 -0.02 0.161 -0.027 C 0.165 -0.034 0.167 -0.039 0.171 -0.045 C 0.175 -0.052 0.18 -0.057 0.182 -0.061 C 0.185 -0.064 0.19 -0.07 0.192 -0.071 C 0.198 -0.075 0.201 -0.077 0.205 -0.078 C 0.208 -0.078 0.214 -0.078 0.217 -0.078 C 0.222 -0.078 0.226 -0.078 0.23 -0.075 C 0.237 -0.074 0.24 -0.072 0.244 -0.07 C 0.247 -0.068 0.251 -0.065 0.255 -0.063 C 0.258 -0.061 0.262 -0.059 0.266 -0.054 C 0.269 -0.05 0.273 -0.045 0.275 -0.039 C 0.277 -0.034 0.28 -0.028 0.283 -0.022" pathEditMode="relative" ptsTypes="">
                                      <p:cBhvr>
                                        <p:cTn id="6" dur="2000" fill="hold"/>
                                        <p:tgtEl>
                                          <p:spTgt spid="1002120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53752145" name="Рисунок 7537521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8" y="0"/>
            <a:ext cx="12001500" cy="6858000"/>
          </a:xfrm>
          <a:prstGeom prst="rect">
            <a:avLst/>
          </a:prstGeom>
        </p:spPr>
      </p:pic>
      <p:pic>
        <p:nvPicPr>
          <p:cNvPr id="1056192526" name="Рисунок 105619252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804110" y="1552574"/>
            <a:ext cx="3368909" cy="4762499"/>
          </a:xfrm>
          <a:prstGeom prst="rect">
            <a:avLst/>
          </a:prstGeom>
        </p:spPr>
      </p:pic>
      <p:pic>
        <p:nvPicPr>
          <p:cNvPr id="2012243858" name="Рисунок 20122438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667624" y="1854672"/>
            <a:ext cx="1772624" cy="1621951"/>
          </a:xfrm>
          <a:prstGeom prst="rect">
            <a:avLst/>
          </a:prstGeom>
        </p:spPr>
      </p:pic>
      <p:sp>
        <p:nvSpPr>
          <p:cNvPr id="2004804996" name="Прямоугольник 2004804995"/>
          <p:cNvSpPr/>
          <p:nvPr/>
        </p:nvSpPr>
        <p:spPr bwMode="auto">
          <a:xfrm>
            <a:off x="1401149" y="504824"/>
            <a:ext cx="4991099" cy="145808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56636652" name="TextBox 1456636651"/>
          <p:cNvSpPr txBox="1"/>
          <p:nvPr/>
        </p:nvSpPr>
        <p:spPr bwMode="auto">
          <a:xfrm>
            <a:off x="1401149" y="761248"/>
            <a:ext cx="7410988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Я умею ходить в театр!</a:t>
            </a:r>
            <a:b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</a:br>
            <a:r>
              <a:rPr lang="ru-RU" sz="28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Ходить в театр здорово!</a:t>
            </a:r>
            <a:endParaRPr sz="28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4922894-D75B-350B-82D1-9DFE8C9A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" name="Rectangle 8">
            <a:extLst>
              <a:ext uri="{FF2B5EF4-FFF2-40B4-BE49-F238E27FC236}">
                <a16:creationId xmlns:a16="http://schemas.microsoft.com/office/drawing/2014/main" id="{65294677-AEB7-8B7A-4011-5595698EA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0249316-46CE-DB44-BC97-8AAC2697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9341BFB4-4E92-E9A9-2023-346D0EA9F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FABB1A96-436D-253C-5144-E4F3328B7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3DDD364-DD82-488E-5D99-DE5F90596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EDF9E66-7CC5-9CFF-64D7-E2A7EABC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F251C3CB-859B-108A-1ED7-145D4B4D731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BB9B6E-AE4D-7FD7-72D0-0332AA959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473567-D2CF-58CE-BB60-402BE7338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7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0046196" name="Рисунок 19004619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24174" y="-47624"/>
            <a:ext cx="12001500" cy="6858000"/>
          </a:xfrm>
          <a:prstGeom prst="rect">
            <a:avLst/>
          </a:prstGeom>
        </p:spPr>
      </p:pic>
      <p:pic>
        <p:nvPicPr>
          <p:cNvPr id="891492115" name="Рисунок 89149211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842224975" name="Рисунок 184222497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-146392" y="495299"/>
            <a:ext cx="12008536" cy="6858000"/>
          </a:xfrm>
          <a:prstGeom prst="rect">
            <a:avLst/>
          </a:prstGeom>
        </p:spPr>
      </p:pic>
      <p:pic>
        <p:nvPicPr>
          <p:cNvPr id="1878138734" name="Рисунок 18781387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729412" y="3581399"/>
            <a:ext cx="1956185" cy="3733798"/>
          </a:xfrm>
          <a:prstGeom prst="rect">
            <a:avLst/>
          </a:prstGeom>
        </p:spPr>
      </p:pic>
      <p:pic>
        <p:nvPicPr>
          <p:cNvPr id="1260755346" name="Рисунок 126075534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975047" y="2400300"/>
            <a:ext cx="1464916" cy="1246432"/>
          </a:xfrm>
          <a:prstGeom prst="rect">
            <a:avLst/>
          </a:prstGeom>
        </p:spPr>
      </p:pic>
      <p:pic>
        <p:nvPicPr>
          <p:cNvPr id="1077225954" name="Рисунок 1077225953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602174" y="1592956"/>
            <a:ext cx="2923199" cy="3855342"/>
          </a:xfrm>
          <a:prstGeom prst="rect">
            <a:avLst/>
          </a:prstGeom>
        </p:spPr>
      </p:pic>
      <p:pic>
        <p:nvPicPr>
          <p:cNvPr id="344443839" name="Рисунок 34444383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11524" y="1015722"/>
            <a:ext cx="1590201" cy="1455034"/>
          </a:xfrm>
          <a:prstGeom prst="rect">
            <a:avLst/>
          </a:prstGeom>
        </p:spPr>
      </p:pic>
      <p:sp>
        <p:nvSpPr>
          <p:cNvPr id="198364595" name="Прямоугольник 198364594"/>
          <p:cNvSpPr/>
          <p:nvPr/>
        </p:nvSpPr>
        <p:spPr bwMode="auto">
          <a:xfrm>
            <a:off x="523875" y="948276"/>
            <a:ext cx="4800598" cy="10191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4458729" name="TextBox 354458728"/>
          <p:cNvSpPr txBox="1"/>
          <p:nvPr/>
        </p:nvSpPr>
        <p:spPr bwMode="auto">
          <a:xfrm>
            <a:off x="592417" y="1015722"/>
            <a:ext cx="5551927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Перед началом спектакля в театре много людей</a:t>
            </a:r>
          </a:p>
        </p:txBody>
      </p:sp>
      <p:sp>
        <p:nvSpPr>
          <p:cNvPr id="2024211133" name="Прямоугольник 2024211132"/>
          <p:cNvSpPr/>
          <p:nvPr/>
        </p:nvSpPr>
        <p:spPr bwMode="auto">
          <a:xfrm>
            <a:off x="543858" y="4748985"/>
            <a:ext cx="4800598" cy="10191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720435490" name="TextBox 1720435489"/>
          <p:cNvSpPr txBox="1"/>
          <p:nvPr/>
        </p:nvSpPr>
        <p:spPr bwMode="auto">
          <a:xfrm>
            <a:off x="543858" y="4816431"/>
            <a:ext cx="5649045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Я могу уйти со взрослым в тихое место </a:t>
            </a:r>
          </a:p>
        </p:txBody>
      </p:sp>
      <p:sp>
        <p:nvSpPr>
          <p:cNvPr id="1644091193" name="Прямоугольник 1644091192"/>
          <p:cNvSpPr/>
          <p:nvPr/>
        </p:nvSpPr>
        <p:spPr bwMode="auto">
          <a:xfrm>
            <a:off x="467699" y="2771775"/>
            <a:ext cx="5305424" cy="11525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69795395" name="TextBox 469795394"/>
          <p:cNvSpPr txBox="1"/>
          <p:nvPr/>
        </p:nvSpPr>
        <p:spPr bwMode="auto">
          <a:xfrm>
            <a:off x="453052" y="2906668"/>
            <a:ext cx="5335439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600" b="1"/>
              <a:t>Они ждут спектакля. </a:t>
            </a:r>
            <a:br>
              <a:rPr sz="2600" b="1"/>
            </a:br>
            <a:r>
              <a:rPr sz="2600" b="1"/>
              <a:t>Мне тоже нужно подождать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 L -0.297 -0.006" pathEditMode="relative" ptsTypes="">
                                      <p:cBhvr>
                                        <p:cTn id="6" dur="1000" fill="hold"/>
                                        <p:tgtEl>
                                          <p:spTgt spid="891492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6 L -0.341 -0.006" pathEditMode="relative" ptsTypes="">
                                      <p:cBhvr>
                                        <p:cTn id="8" dur="1000" fill="hold"/>
                                        <p:tgtEl>
                                          <p:spTgt spid="18422249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4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44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13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7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21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79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5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74497085" name="Рисунок 97449708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9" y="0"/>
            <a:ext cx="12001500" cy="6858000"/>
          </a:xfrm>
          <a:prstGeom prst="rect">
            <a:avLst/>
          </a:prstGeom>
        </p:spPr>
      </p:pic>
      <p:pic>
        <p:nvPicPr>
          <p:cNvPr id="1396458426" name="Рисунок 1396458425"/>
          <p:cNvPicPr>
            <a:picLocks noChangeAspect="1"/>
          </p:cNvPicPr>
          <p:nvPr/>
        </p:nvPicPr>
        <p:blipFill>
          <a:blip r:embed="rId3"/>
          <a:srcRect l="2071" r="50785" b="9305"/>
          <a:stretch/>
        </p:blipFill>
        <p:spPr bwMode="auto">
          <a:xfrm>
            <a:off x="6554174" y="495299"/>
            <a:ext cx="5657850" cy="6219824"/>
          </a:xfrm>
          <a:prstGeom prst="rect">
            <a:avLst/>
          </a:prstGeom>
        </p:spPr>
      </p:pic>
      <p:sp>
        <p:nvSpPr>
          <p:cNvPr id="593434451" name="Прямоугольник 593434450"/>
          <p:cNvSpPr/>
          <p:nvPr/>
        </p:nvSpPr>
        <p:spPr bwMode="auto">
          <a:xfrm>
            <a:off x="348261" y="2124074"/>
            <a:ext cx="4800598" cy="101917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87314200" name="TextBox 787314199"/>
          <p:cNvSpPr txBox="1"/>
          <p:nvPr/>
        </p:nvSpPr>
        <p:spPr bwMode="auto">
          <a:xfrm>
            <a:off x="395885" y="2191521"/>
            <a:ext cx="4149164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 театре есть место где можно поесть - буфет</a:t>
            </a:r>
          </a:p>
        </p:txBody>
      </p:sp>
      <p:sp>
        <p:nvSpPr>
          <p:cNvPr id="61845307" name="Прямоугольник 61845306"/>
          <p:cNvSpPr/>
          <p:nvPr/>
        </p:nvSpPr>
        <p:spPr bwMode="auto">
          <a:xfrm>
            <a:off x="6967183" y="1572935"/>
            <a:ext cx="3324224" cy="9239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8608944" name="TextBox 118608943"/>
          <p:cNvSpPr txBox="1"/>
          <p:nvPr/>
        </p:nvSpPr>
        <p:spPr bwMode="auto">
          <a:xfrm>
            <a:off x="7405332" y="1790877"/>
            <a:ext cx="4137284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И есть туалет</a:t>
            </a:r>
          </a:p>
        </p:txBody>
      </p:sp>
      <p:sp>
        <p:nvSpPr>
          <p:cNvPr id="1273933325" name="Прямоугольник 1273933324"/>
          <p:cNvSpPr/>
          <p:nvPr/>
        </p:nvSpPr>
        <p:spPr bwMode="auto">
          <a:xfrm>
            <a:off x="2470468" y="5372100"/>
            <a:ext cx="4933949" cy="10858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1492875" name="TextBox 121492874"/>
          <p:cNvSpPr txBox="1"/>
          <p:nvPr/>
        </p:nvSpPr>
        <p:spPr bwMode="auto">
          <a:xfrm>
            <a:off x="2470468" y="5439546"/>
            <a:ext cx="5115645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 эти места можно ходить, когда не идет представление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4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93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27729298" name="Рисунок 527729297"/>
          <p:cNvPicPr>
            <a:picLocks noChangeAspect="1"/>
          </p:cNvPicPr>
          <p:nvPr/>
        </p:nvPicPr>
        <p:blipFill>
          <a:blip r:embed="rId2"/>
          <a:srcRect l="21595" t="9558" r="28403" b="23611"/>
          <a:stretch/>
        </p:blipFill>
        <p:spPr bwMode="auto">
          <a:xfrm>
            <a:off x="56266" y="-28574"/>
            <a:ext cx="12185188" cy="6867523"/>
          </a:xfrm>
          <a:prstGeom prst="rect">
            <a:avLst/>
          </a:prstGeom>
        </p:spPr>
      </p:pic>
      <p:pic>
        <p:nvPicPr>
          <p:cNvPr id="1995127195" name="Рисунок 1995127194"/>
          <p:cNvPicPr>
            <a:picLocks noChangeAspect="1"/>
          </p:cNvPicPr>
          <p:nvPr/>
        </p:nvPicPr>
        <p:blipFill>
          <a:blip r:embed="rId3"/>
          <a:srcRect l="39452" t="33888" r="24753"/>
          <a:stretch/>
        </p:blipFill>
        <p:spPr bwMode="auto">
          <a:xfrm>
            <a:off x="7151862" y="-28575"/>
            <a:ext cx="5089594" cy="6867524"/>
          </a:xfrm>
          <a:prstGeom prst="rect">
            <a:avLst/>
          </a:prstGeom>
        </p:spPr>
      </p:pic>
      <p:pic>
        <p:nvPicPr>
          <p:cNvPr id="446487162" name="Рисунок 446487161"/>
          <p:cNvPicPr>
            <a:picLocks noChangeAspect="1"/>
          </p:cNvPicPr>
          <p:nvPr/>
        </p:nvPicPr>
        <p:blipFill>
          <a:blip r:embed="rId4"/>
          <a:srcRect l="35016" t="25000" r="36375" b="415"/>
          <a:stretch/>
        </p:blipFill>
        <p:spPr bwMode="auto">
          <a:xfrm>
            <a:off x="553424" y="2514599"/>
            <a:ext cx="2611080" cy="4048124"/>
          </a:xfrm>
          <a:prstGeom prst="rect">
            <a:avLst/>
          </a:prstGeom>
        </p:spPr>
      </p:pic>
      <p:pic>
        <p:nvPicPr>
          <p:cNvPr id="1520634488" name="Рисунок 1520634487"/>
          <p:cNvPicPr>
            <a:picLocks noChangeAspect="1"/>
          </p:cNvPicPr>
          <p:nvPr/>
        </p:nvPicPr>
        <p:blipFill>
          <a:blip r:embed="rId5"/>
          <a:srcRect l="16097" t="12572" r="20382" b="43036"/>
          <a:stretch/>
        </p:blipFill>
        <p:spPr bwMode="auto">
          <a:xfrm>
            <a:off x="9402149" y="4652962"/>
            <a:ext cx="2371725" cy="2185987"/>
          </a:xfrm>
          <a:prstGeom prst="rect">
            <a:avLst/>
          </a:prstGeom>
        </p:spPr>
      </p:pic>
      <p:pic>
        <p:nvPicPr>
          <p:cNvPr id="954691941" name="Рисунок 95469194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610423" y="3225521"/>
            <a:ext cx="2086949" cy="1909557"/>
          </a:xfrm>
          <a:prstGeom prst="rect">
            <a:avLst/>
          </a:prstGeom>
        </p:spPr>
      </p:pic>
      <p:pic>
        <p:nvPicPr>
          <p:cNvPr id="247395669" name="Рисунок 247395668"/>
          <p:cNvPicPr>
            <a:picLocks noChangeAspect="1"/>
          </p:cNvPicPr>
          <p:nvPr/>
        </p:nvPicPr>
        <p:blipFill>
          <a:blip r:embed="rId7"/>
          <a:srcRect l="31490" r="25424" b="2379"/>
          <a:stretch/>
        </p:blipFill>
        <p:spPr bwMode="auto">
          <a:xfrm>
            <a:off x="3896699" y="1641304"/>
            <a:ext cx="3924299" cy="5077996"/>
          </a:xfrm>
          <a:prstGeom prst="rect">
            <a:avLst/>
          </a:prstGeom>
        </p:spPr>
      </p:pic>
      <p:pic>
        <p:nvPicPr>
          <p:cNvPr id="1097467173" name="Рисунок 109746717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49954" y="1447799"/>
            <a:ext cx="1760894" cy="1498267"/>
          </a:xfrm>
          <a:prstGeom prst="rect">
            <a:avLst/>
          </a:prstGeom>
        </p:spPr>
      </p:pic>
      <p:pic>
        <p:nvPicPr>
          <p:cNvPr id="844243864" name="Рисунок 84424386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188634" y="729972"/>
            <a:ext cx="755072" cy="800100"/>
          </a:xfrm>
          <a:prstGeom prst="rect">
            <a:avLst/>
          </a:prstGeom>
        </p:spPr>
      </p:pic>
      <p:pic>
        <p:nvPicPr>
          <p:cNvPr id="222372628" name="Рисунок 222372627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6154122" y="729972"/>
            <a:ext cx="755071" cy="800100"/>
          </a:xfrm>
          <a:prstGeom prst="rect">
            <a:avLst/>
          </a:prstGeom>
        </p:spPr>
      </p:pic>
      <p:pic>
        <p:nvPicPr>
          <p:cNvPr id="2137375850" name="Рисунок 2137375849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010802" y="841203"/>
            <a:ext cx="755071" cy="800100"/>
          </a:xfrm>
          <a:prstGeom prst="rect">
            <a:avLst/>
          </a:prstGeom>
        </p:spPr>
      </p:pic>
      <p:sp>
        <p:nvSpPr>
          <p:cNvPr id="628980253" name="Прямоугольник 628980252"/>
          <p:cNvSpPr/>
          <p:nvPr/>
        </p:nvSpPr>
        <p:spPr bwMode="auto">
          <a:xfrm>
            <a:off x="3164503" y="4920972"/>
            <a:ext cx="5267323" cy="128587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4441321" name="TextBox 74441320"/>
          <p:cNvSpPr txBox="1"/>
          <p:nvPr/>
        </p:nvSpPr>
        <p:spPr bwMode="auto">
          <a:xfrm>
            <a:off x="3497518" y="5135079"/>
            <a:ext cx="4601293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Обычно перед спектаклем звенит три звонка</a:t>
            </a:r>
          </a:p>
        </p:txBody>
      </p:sp>
      <p:sp>
        <p:nvSpPr>
          <p:cNvPr id="1429264822" name="Прямоугольник 1429264821"/>
          <p:cNvSpPr/>
          <p:nvPr/>
        </p:nvSpPr>
        <p:spPr bwMode="auto">
          <a:xfrm>
            <a:off x="4807566" y="1847849"/>
            <a:ext cx="7248523" cy="123824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13421508" name="TextBox 813421507"/>
          <p:cNvSpPr txBox="1"/>
          <p:nvPr/>
        </p:nvSpPr>
        <p:spPr bwMode="auto">
          <a:xfrm>
            <a:off x="4731004" y="1960540"/>
            <a:ext cx="7402365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Первый означает, что спектакль скоро начнется, и нужно заканчивать другие дела</a:t>
            </a:r>
          </a:p>
        </p:txBody>
      </p:sp>
      <p:sp>
        <p:nvSpPr>
          <p:cNvPr id="222722176" name="Прямоугольник 222722175"/>
          <p:cNvSpPr/>
          <p:nvPr/>
        </p:nvSpPr>
        <p:spPr bwMode="auto">
          <a:xfrm>
            <a:off x="7388338" y="3183331"/>
            <a:ext cx="3899798" cy="111127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52016117" name="TextBox 1152016116"/>
          <p:cNvSpPr txBox="1"/>
          <p:nvPr/>
        </p:nvSpPr>
        <p:spPr bwMode="auto">
          <a:xfrm>
            <a:off x="7311777" y="3296021"/>
            <a:ext cx="4443804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Второй звонок - нужно пойти к своему месту</a:t>
            </a:r>
          </a:p>
        </p:txBody>
      </p:sp>
      <p:sp>
        <p:nvSpPr>
          <p:cNvPr id="1286900346" name="Прямоугольник 1286900345"/>
          <p:cNvSpPr/>
          <p:nvPr/>
        </p:nvSpPr>
        <p:spPr bwMode="auto">
          <a:xfrm>
            <a:off x="1419893" y="3225521"/>
            <a:ext cx="4378272" cy="118308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50120055" name="TextBox 1650120054"/>
          <p:cNvSpPr txBox="1"/>
          <p:nvPr/>
        </p:nvSpPr>
        <p:spPr bwMode="auto">
          <a:xfrm>
            <a:off x="1343332" y="3338211"/>
            <a:ext cx="5252889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Третий звонок - сейчас начнется представление!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24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4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26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46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9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2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7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4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26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46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8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12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90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3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63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6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12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2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81320786" name="Рисунок 1281320785"/>
          <p:cNvPicPr>
            <a:picLocks noChangeAspect="1"/>
          </p:cNvPicPr>
          <p:nvPr/>
        </p:nvPicPr>
        <p:blipFill>
          <a:blip r:embed="rId2"/>
          <a:srcRect l="24373" t="36805" r="13959"/>
          <a:stretch/>
        </p:blipFill>
        <p:spPr bwMode="auto">
          <a:xfrm>
            <a:off x="0" y="-107262"/>
            <a:ext cx="12221550" cy="7072525"/>
          </a:xfrm>
          <a:prstGeom prst="rect">
            <a:avLst/>
          </a:prstGeom>
        </p:spPr>
      </p:pic>
      <p:pic>
        <p:nvPicPr>
          <p:cNvPr id="364065804" name="Рисунок 3640658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19526848">
            <a:off x="1730801" y="1684869"/>
            <a:ext cx="4733924" cy="2381249"/>
          </a:xfrm>
          <a:prstGeom prst="rect">
            <a:avLst/>
          </a:prstGeom>
        </p:spPr>
      </p:pic>
      <p:sp>
        <p:nvSpPr>
          <p:cNvPr id="397267061" name="Прямоугольник 397267060"/>
          <p:cNvSpPr/>
          <p:nvPr/>
        </p:nvSpPr>
        <p:spPr bwMode="auto">
          <a:xfrm rot="19567345">
            <a:off x="1896662" y="2136684"/>
            <a:ext cx="3679482" cy="173772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54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Ряд:   3</a:t>
            </a:r>
            <a:br>
              <a:rPr sz="54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</a:br>
            <a:r>
              <a:rPr sz="5400" b="1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/>
                </a:solidFill>
              </a:rPr>
              <a:t>Место:   8</a:t>
            </a:r>
          </a:p>
        </p:txBody>
      </p:sp>
      <p:sp>
        <p:nvSpPr>
          <p:cNvPr id="1831313886" name="Стрелка: вправо 1831313885"/>
          <p:cNvSpPr/>
          <p:nvPr/>
        </p:nvSpPr>
        <p:spPr bwMode="auto">
          <a:xfrm rot="5399978">
            <a:off x="6742002" y="3804774"/>
            <a:ext cx="2475574" cy="10191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09162799" name="Прямоугольник 309162798"/>
          <p:cNvSpPr/>
          <p:nvPr/>
        </p:nvSpPr>
        <p:spPr bwMode="auto">
          <a:xfrm>
            <a:off x="6848192" y="1101447"/>
            <a:ext cx="5229944" cy="11576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13976373" name="TextBox 1413976372"/>
          <p:cNvSpPr txBox="1"/>
          <p:nvPr/>
        </p:nvSpPr>
        <p:spPr bwMode="auto">
          <a:xfrm>
            <a:off x="6920497" y="1214137"/>
            <a:ext cx="5157639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У меня проверяют билет. На нем указан мой ряд и место. </a:t>
            </a:r>
          </a:p>
        </p:txBody>
      </p:sp>
      <p:sp>
        <p:nvSpPr>
          <p:cNvPr id="445754886" name="Прямоугольник 445754885"/>
          <p:cNvSpPr/>
          <p:nvPr/>
        </p:nvSpPr>
        <p:spPr bwMode="auto">
          <a:xfrm>
            <a:off x="1154408" y="5267324"/>
            <a:ext cx="4838699" cy="111668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144093521" name="TextBox 2144093520"/>
          <p:cNvSpPr txBox="1"/>
          <p:nvPr/>
        </p:nvSpPr>
        <p:spPr bwMode="auto">
          <a:xfrm>
            <a:off x="1106783" y="5353049"/>
            <a:ext cx="4782989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Здесь я буду сидеть весь спектакль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31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09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75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300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8313138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8313138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0118794" name="Рисунок 950118793"/>
          <p:cNvPicPr>
            <a:picLocks noChangeAspect="1"/>
          </p:cNvPicPr>
          <p:nvPr/>
        </p:nvPicPr>
        <p:blipFill>
          <a:blip r:embed="rId2"/>
          <a:srcRect l="24373" t="36805" r="13960"/>
          <a:stretch/>
        </p:blipFill>
        <p:spPr bwMode="auto">
          <a:xfrm>
            <a:off x="0" y="-21038"/>
            <a:ext cx="12077699" cy="7072526"/>
          </a:xfrm>
          <a:prstGeom prst="rect">
            <a:avLst/>
          </a:prstGeom>
        </p:spPr>
      </p:pic>
      <p:pic>
        <p:nvPicPr>
          <p:cNvPr id="1327725778" name="Рисунок 1327725777"/>
          <p:cNvPicPr>
            <a:picLocks noChangeAspect="1"/>
          </p:cNvPicPr>
          <p:nvPr/>
        </p:nvPicPr>
        <p:blipFill>
          <a:blip r:embed="rId3"/>
          <a:srcRect l="16097" t="12572" r="20382" b="43036"/>
          <a:stretch/>
        </p:blipFill>
        <p:spPr bwMode="auto">
          <a:xfrm>
            <a:off x="6506548" y="4814886"/>
            <a:ext cx="2371724" cy="2185986"/>
          </a:xfrm>
          <a:prstGeom prst="rect">
            <a:avLst/>
          </a:prstGeom>
        </p:spPr>
      </p:pic>
      <p:pic>
        <p:nvPicPr>
          <p:cNvPr id="2039450563" name="Рисунок 20394505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11963" y="3772399"/>
            <a:ext cx="1760893" cy="1498266"/>
          </a:xfrm>
          <a:prstGeom prst="rect">
            <a:avLst/>
          </a:prstGeom>
        </p:spPr>
      </p:pic>
      <p:pic>
        <p:nvPicPr>
          <p:cNvPr id="398181593" name="Рисунок 39818159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44647" y="4079079"/>
            <a:ext cx="2295524" cy="4381499"/>
          </a:xfrm>
          <a:prstGeom prst="rect">
            <a:avLst/>
          </a:prstGeom>
        </p:spPr>
      </p:pic>
      <p:pic>
        <p:nvPicPr>
          <p:cNvPr id="1261292456" name="Рисунок 126129245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811963" y="2600325"/>
            <a:ext cx="1760893" cy="1498266"/>
          </a:xfrm>
          <a:prstGeom prst="rect">
            <a:avLst/>
          </a:prstGeom>
        </p:spPr>
      </p:pic>
      <p:pic>
        <p:nvPicPr>
          <p:cNvPr id="751512555" name="Рисунок 75151255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066111" y="2038348"/>
            <a:ext cx="3009899" cy="6019799"/>
          </a:xfrm>
          <a:prstGeom prst="rect">
            <a:avLst/>
          </a:prstGeom>
        </p:spPr>
      </p:pic>
      <p:pic>
        <p:nvPicPr>
          <p:cNvPr id="1468310021" name="Рисунок 146831002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1">
            <a:off x="9715498" y="1947861"/>
            <a:ext cx="2933699" cy="6200775"/>
          </a:xfrm>
          <a:prstGeom prst="rect">
            <a:avLst/>
          </a:prstGeom>
        </p:spPr>
      </p:pic>
      <p:sp>
        <p:nvSpPr>
          <p:cNvPr id="1714270372" name="Прямоугольник 1714270371"/>
          <p:cNvSpPr/>
          <p:nvPr/>
        </p:nvSpPr>
        <p:spPr bwMode="auto">
          <a:xfrm>
            <a:off x="238661" y="96558"/>
            <a:ext cx="9839763" cy="10559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66762045" name="TextBox 766762044"/>
          <p:cNvSpPr txBox="1"/>
          <p:nvPr/>
        </p:nvSpPr>
        <p:spPr bwMode="auto">
          <a:xfrm>
            <a:off x="238661" y="96558"/>
            <a:ext cx="10136118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Другие люди тоже занимают свои места. Иногда им нужно пройти мимо меня, тогда я встану и пропущу. </a:t>
            </a:r>
          </a:p>
        </p:txBody>
      </p:sp>
      <p:sp>
        <p:nvSpPr>
          <p:cNvPr id="1806329696" name="Прямоугольник 1806329695"/>
          <p:cNvSpPr/>
          <p:nvPr/>
        </p:nvSpPr>
        <p:spPr bwMode="auto">
          <a:xfrm>
            <a:off x="180000" y="1360041"/>
            <a:ext cx="4867713" cy="147506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73014694" name="TextBox 573014693"/>
          <p:cNvSpPr txBox="1"/>
          <p:nvPr/>
        </p:nvSpPr>
        <p:spPr bwMode="auto">
          <a:xfrm>
            <a:off x="180000" y="1445715"/>
            <a:ext cx="5554233" cy="12805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Они могут пройти совсем рядом со мной, даже задеть. </a:t>
            </a:r>
          </a:p>
          <a:p>
            <a:pPr>
              <a:defRPr/>
            </a:pPr>
            <a:r>
              <a:rPr sz="2600" b="1"/>
              <a:t>Так бывает, я спокоен.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31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51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29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18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72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 0.084 C -0.019 0.086 -0.025 0.089 -0.028 0.089 C -0.032 0.091 -0.036 0.091 -0.041 0.091 C -0.046 0.091 -0.051 0.091 -0.055 0.091 C -0.063 0.091 -0.068 0.091 -0.075 0.091 C -0.081 0.091 -0.087 0.091 -0.095 0.091 C -0.102 0.091 -0.111 0.091 -0.118 0.091 C -0.124 0.091 -0.129 0.091 -0.136 0.091 C -0.144 0.092 -0.151 0.092 -0.157 0.093 C -0.164 0.095 -0.168 0.096 -0.174 0.098 C -0.178 0.099 -0.184 0.099 -0.189 0.1 C -0.193 0.1 -0.197 0.1 -0.203 0.103 C -0.208 0.105 -0.213 0.105 -0.218 0.105 C -0.222 0.105 -0.225 0.105 -0.229 0.105 C -0.235 0.105 -0.239 0.105 -0.245 0.105 C -0.25 0.105 -0.256 0.105 -0.259 0.105 C -0.262 0.105 -0.266 0.105 -0.27 0.105 C -0.273 0.105 -0.277 0.105 -0.282 0.105 C -0.287 0.105 -0.293 0.105 -0.299 0.105 C -0.303 0.105 -0.307 0.105 -0.312 0.105 C -0.318 0.105 -0.322 0.105 -0.33 0.105 C -0.336 0.105 -0.34 0.105 -0.343 0.105 C -0.346 0.105 -0.35 0.103 -0.356 0.102 C -0.36 0.102 -0.364 0.102 -0.37 0.102 C -0.376 0.102 -0.383 0.102 -0.39 0.102 C -0.396 0.102 -0.402 0.102 -0.407 0.102 C -0.412 0.102 -0.418 0.102 -0.425 0.102 C -0.431 0.102 -0.436 0.102 -0.441 0.102 C -0.446 0.102 -0.45 0.102 -0.454 0.102 C -0.457 0.102 -0.461 0.102 -0.466 0.102 C -0.475 0.102 -0.48 0.102 -0.485 0.102 C -0.489 0.102 -0.493 0.102 -0.496 0.102 C -0.502 0.102 -0.507 0.102 -0.513 0.102 C -0.518 0.102 -0.521 0.102 -0.525 0.102 C -0.531 0.103 -0.536 0.103 -0.54 0.103 C -0.543 0.105 -0.546 0.105 -0.55 0.106 C -0.553 0.109 -0.56 0.111 -0.563 0.113 C -0.566 0.114 -0.569 0.116 -0.572 0.12 C -0.575 0.124 -0.576 0.131 -0.578 0.138 C -0.579 0.143 -0.581 0.149 -0.581 0.156 C -0.581 0.164 -0.581 0.17 -0.581 0.175 C -0.581 0.181 -0.581 0.186 -0.581 0.193 C -0.583 0.189 -0.585 0.184 -0.583 0.184" pathEditMode="relative" ptsTypes="">
                                      <p:cBhvr>
                                        <p:cTn id="22" dur="2000" fill="hold"/>
                                        <p:tgtEl>
                                          <p:spTgt spid="7515125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 0.022 C -0.027 0.024 -0.033 0.024 -0.041 0.024 C -0.05 0.025 -0.057 0.025 -0.065 0.025 C -0.071 0.025 -0.08 0.025 -0.086 0.025 C -0.09 0.025 -0.094 0.025 -0.099 0.025 C -0.103 0.025 -0.107 0.025 -0.111 0.025 C -0.114 0.025 -0.118 0.025 -0.123 0.025 C -0.133 0.025 -0.14 0.025 -0.147 0.025 C -0.154 0.025 -0.164 0.025 -0.174 0.025 C -0.186 0.025 -0.2 0.025 -0.212 0.025 C -0.223 0.025 -0.234 0.025 -0.248 0.026 C -0.256 0.026 -0.263 0.026 -0.274 0.026 C -0.285 0.026 -0.298 0.026 -0.313 0.026 C -0.324 0.026 -0.336 0.026 -0.347 0.026 C -0.358 0.026 -0.365 0.026 -0.37 0.026 C -0.378 0.026 -0.383 0.026 -0.386 0.026 C -0.393 0.026 -0.398 0.025 -0.407 0.025 C -0.415 0.025 -0.421 0.025 -0.427 0.025 C -0.435 0.025 -0.441 0.025 -0.451 0.025 C -0.456 0.025 -0.46 0.025 -0.466 0.025 C -0.469 0.025 -0.474 0.025 -0.478 0.025 C -0.483 0.026 -0.486 0.028 -0.49 0.028 C -0.494 0.029 -0.497 0.031 -0.5 0.035 C -0.503 0.039 -0.506 0.043 -0.509 0.051 C -0.513 0.062 -0.514 0.068 -0.515 0.076 C -0.518 0.087 -0.52 0.093 -0.521 0.099 C -0.522 0.108 -0.523 0.114 -0.523 0.121 C -0.524 0.128 -0.524 0.135 -0.524 0.143 C -0.524 0.149 -0.524 0.156 -0.524 0.161 C -0.524 0.168 -0.524 0.175 -0.524 0.181 C -0.524 0.19 -0.524 0.196 -0.524 0.201 C -0.527 0.201 -0.529 0.197 -0.53 0.192 L -0.533 0.182" pathEditMode="relative" ptsTypes="">
                                      <p:cBhvr>
                                        <p:cTn id="24" dur="2000" fill="hold"/>
                                        <p:tgtEl>
                                          <p:spTgt spid="1468310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0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32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377782" name="Рисунок 57377781"/>
          <p:cNvPicPr>
            <a:picLocks noChangeAspect="1"/>
          </p:cNvPicPr>
          <p:nvPr/>
        </p:nvPicPr>
        <p:blipFill>
          <a:blip r:embed="rId2"/>
          <a:srcRect l="24373" t="36805" r="13959"/>
          <a:stretch/>
        </p:blipFill>
        <p:spPr bwMode="auto">
          <a:xfrm>
            <a:off x="-37125" y="-107262"/>
            <a:ext cx="12143398" cy="7072525"/>
          </a:xfrm>
          <a:prstGeom prst="rect">
            <a:avLst/>
          </a:prstGeom>
        </p:spPr>
      </p:pic>
      <p:pic>
        <p:nvPicPr>
          <p:cNvPr id="2030092212" name="Рисунок 20300922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1724" y="4233861"/>
            <a:ext cx="3733799" cy="4924424"/>
          </a:xfrm>
          <a:prstGeom prst="rect">
            <a:avLst/>
          </a:prstGeom>
        </p:spPr>
      </p:pic>
      <p:pic>
        <p:nvPicPr>
          <p:cNvPr id="1743006315" name="Рисунок 17430063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48499" y="3581399"/>
            <a:ext cx="1904999" cy="1743075"/>
          </a:xfrm>
          <a:prstGeom prst="rect">
            <a:avLst/>
          </a:prstGeom>
        </p:spPr>
      </p:pic>
      <p:pic>
        <p:nvPicPr>
          <p:cNvPr id="2041713940" name="Рисунок 2041713939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77374" y="1652223"/>
            <a:ext cx="3699931" cy="3672251"/>
          </a:xfrm>
          <a:prstGeom prst="rect">
            <a:avLst/>
          </a:prstGeom>
        </p:spPr>
      </p:pic>
      <p:pic>
        <p:nvPicPr>
          <p:cNvPr id="72937156" name="Рисунок 7293715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576766" y="1281611"/>
            <a:ext cx="3519233" cy="3273970"/>
          </a:xfrm>
          <a:prstGeom prst="rect">
            <a:avLst/>
          </a:prstGeom>
        </p:spPr>
      </p:pic>
      <p:pic>
        <p:nvPicPr>
          <p:cNvPr id="2005567755" name="Рисунок 200556775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676746" y="1583663"/>
            <a:ext cx="2924927" cy="2924927"/>
          </a:xfrm>
          <a:prstGeom prst="rect">
            <a:avLst/>
          </a:prstGeom>
        </p:spPr>
      </p:pic>
      <p:sp>
        <p:nvSpPr>
          <p:cNvPr id="1074526101" name="Прямоугольник 1074526100"/>
          <p:cNvSpPr/>
          <p:nvPr/>
        </p:nvSpPr>
        <p:spPr bwMode="auto">
          <a:xfrm>
            <a:off x="3666843" y="78829"/>
            <a:ext cx="5373356" cy="10165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671649243" name="TextBox 671649242"/>
          <p:cNvSpPr txBox="1"/>
          <p:nvPr/>
        </p:nvSpPr>
        <p:spPr bwMode="auto">
          <a:xfrm>
            <a:off x="3666843" y="267719"/>
            <a:ext cx="5473222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 театре есть важные правила</a:t>
            </a:r>
          </a:p>
        </p:txBody>
      </p:sp>
      <p:sp>
        <p:nvSpPr>
          <p:cNvPr id="2121289561" name="Прямоугольник 2121289560"/>
          <p:cNvSpPr/>
          <p:nvPr/>
        </p:nvSpPr>
        <p:spPr bwMode="auto">
          <a:xfrm>
            <a:off x="6266821" y="1355178"/>
            <a:ext cx="5373356" cy="101654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73682084" name="TextBox 1173682083"/>
          <p:cNvSpPr txBox="1"/>
          <p:nvPr/>
        </p:nvSpPr>
        <p:spPr bwMode="auto">
          <a:xfrm>
            <a:off x="6353521" y="1476556"/>
            <a:ext cx="5512462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Нужно отключить телефон!</a:t>
            </a:r>
          </a:p>
        </p:txBody>
      </p:sp>
      <p:pic>
        <p:nvPicPr>
          <p:cNvPr id="1517285549" name="Рисунок 151728554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940967" y="1236749"/>
            <a:ext cx="1262851" cy="1253403"/>
          </a:xfrm>
          <a:prstGeom prst="rect">
            <a:avLst/>
          </a:prstGeom>
        </p:spPr>
      </p:pic>
      <p:sp>
        <p:nvSpPr>
          <p:cNvPr id="1826423207" name="Прямоугольник 1826423206"/>
          <p:cNvSpPr/>
          <p:nvPr/>
        </p:nvSpPr>
        <p:spPr bwMode="auto">
          <a:xfrm>
            <a:off x="6266821" y="2410324"/>
            <a:ext cx="5373356" cy="101654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51493125" name="TextBox 351493124"/>
          <p:cNvSpPr txBox="1"/>
          <p:nvPr/>
        </p:nvSpPr>
        <p:spPr bwMode="auto">
          <a:xfrm>
            <a:off x="6353521" y="2531702"/>
            <a:ext cx="5522181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Нельзя громко разговаривать!</a:t>
            </a:r>
          </a:p>
        </p:txBody>
      </p:sp>
      <p:pic>
        <p:nvPicPr>
          <p:cNvPr id="1406888350" name="Рисунок 140688834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072548" y="2775723"/>
            <a:ext cx="1135259" cy="1056141"/>
          </a:xfrm>
          <a:prstGeom prst="rect">
            <a:avLst/>
          </a:prstGeom>
        </p:spPr>
      </p:pic>
      <p:sp>
        <p:nvSpPr>
          <p:cNvPr id="1502008892" name="Прямоугольник 1502008891"/>
          <p:cNvSpPr/>
          <p:nvPr/>
        </p:nvSpPr>
        <p:spPr bwMode="auto">
          <a:xfrm>
            <a:off x="8953499" y="3831864"/>
            <a:ext cx="2747044" cy="60941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509863043" name="TextBox 509863042"/>
          <p:cNvSpPr txBox="1"/>
          <p:nvPr/>
        </p:nvSpPr>
        <p:spPr bwMode="auto">
          <a:xfrm>
            <a:off x="9040199" y="3892553"/>
            <a:ext cx="5525060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Нельзя бегать!</a:t>
            </a:r>
          </a:p>
        </p:txBody>
      </p:sp>
      <p:pic>
        <p:nvPicPr>
          <p:cNvPr id="2054679413" name="Рисунок 20546794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1008037" y="4380593"/>
            <a:ext cx="1128712" cy="112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68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28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71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71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49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42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86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00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56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72855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1001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68883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afterEffect">
                                  <p:stCondLst>
                                    <p:cond delay="2001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679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96716678" name="Рисунок 39671667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24" y="0"/>
            <a:ext cx="12001500" cy="6858000"/>
          </a:xfrm>
          <a:prstGeom prst="rect">
            <a:avLst/>
          </a:prstGeom>
        </p:spPr>
      </p:pic>
      <p:sp>
        <p:nvSpPr>
          <p:cNvPr id="1117468063" name="Фигура, имеющая форму буквы L 1117468062"/>
          <p:cNvSpPr/>
          <p:nvPr/>
        </p:nvSpPr>
        <p:spPr bwMode="auto">
          <a:xfrm>
            <a:off x="-94275" y="0"/>
            <a:ext cx="4676774" cy="6858000"/>
          </a:xfrm>
          <a:prstGeom prst="corner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76264834" name="Фигура, имеющая форму буквы L 1676264833"/>
          <p:cNvSpPr/>
          <p:nvPr/>
        </p:nvSpPr>
        <p:spPr bwMode="auto">
          <a:xfrm flipH="1">
            <a:off x="7325699" y="85725"/>
            <a:ext cx="4849199" cy="6858000"/>
          </a:xfrm>
          <a:prstGeom prst="corner">
            <a:avLst>
              <a:gd name="adj1" fmla="val 49898"/>
              <a:gd name="adj2" fmla="val 50000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283813716" name="Прямоугольник 1283813715"/>
          <p:cNvSpPr/>
          <p:nvPr/>
        </p:nvSpPr>
        <p:spPr bwMode="auto">
          <a:xfrm>
            <a:off x="4582499" y="4514850"/>
            <a:ext cx="2743200" cy="2343149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1339561057" name="Рисунок 133956105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67661" y="1028698"/>
            <a:ext cx="3772874" cy="3783841"/>
          </a:xfrm>
          <a:prstGeom prst="rect">
            <a:avLst/>
          </a:prstGeom>
        </p:spPr>
      </p:pic>
      <p:sp>
        <p:nvSpPr>
          <p:cNvPr id="370569249" name="Прямоугольник 370569248"/>
          <p:cNvSpPr/>
          <p:nvPr/>
        </p:nvSpPr>
        <p:spPr bwMode="auto">
          <a:xfrm>
            <a:off x="256892" y="5107577"/>
            <a:ext cx="5229943" cy="115769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86652663" name="TextBox 1886652662"/>
          <p:cNvSpPr txBox="1"/>
          <p:nvPr/>
        </p:nvSpPr>
        <p:spPr bwMode="auto">
          <a:xfrm>
            <a:off x="329196" y="5220267"/>
            <a:ext cx="5178519" cy="884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В зале погаснет свет, и все будут смотреть на сцену.  </a:t>
            </a:r>
          </a:p>
        </p:txBody>
      </p:sp>
      <p:sp>
        <p:nvSpPr>
          <p:cNvPr id="860061174" name="Прямоугольник 860061173"/>
          <p:cNvSpPr/>
          <p:nvPr/>
        </p:nvSpPr>
        <p:spPr bwMode="auto">
          <a:xfrm>
            <a:off x="7694999" y="4994887"/>
            <a:ext cx="3296907" cy="8130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88072003" name="TextBox 188072002"/>
          <p:cNvSpPr txBox="1"/>
          <p:nvPr/>
        </p:nvSpPr>
        <p:spPr bwMode="auto">
          <a:xfrm>
            <a:off x="7767303" y="5107577"/>
            <a:ext cx="5164479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На сцене - актеры.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468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8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26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6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66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9561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7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06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204135" name="Рисунок 194204134"/>
          <p:cNvPicPr>
            <a:picLocks noChangeAspect="1"/>
          </p:cNvPicPr>
          <p:nvPr/>
        </p:nvPicPr>
        <p:blipFill>
          <a:blip r:embed="rId2"/>
          <a:srcRect l="24373" t="36805" r="13959"/>
          <a:stretch/>
        </p:blipFill>
        <p:spPr bwMode="auto">
          <a:xfrm>
            <a:off x="0" y="-21037"/>
            <a:ext cx="12077698" cy="7072525"/>
          </a:xfrm>
          <a:prstGeom prst="rect">
            <a:avLst/>
          </a:prstGeom>
        </p:spPr>
      </p:pic>
      <p:sp>
        <p:nvSpPr>
          <p:cNvPr id="468133814" name="TextBox 468133813"/>
          <p:cNvSpPr txBox="1"/>
          <p:nvPr/>
        </p:nvSpPr>
        <p:spPr bwMode="auto">
          <a:xfrm>
            <a:off x="810599" y="257175"/>
            <a:ext cx="6162674" cy="244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160106153" name="Рисунок 116010615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20324" y="3013278"/>
            <a:ext cx="1429724" cy="1429724"/>
          </a:xfrm>
          <a:prstGeom prst="rect">
            <a:avLst/>
          </a:prstGeom>
        </p:spPr>
      </p:pic>
      <p:pic>
        <p:nvPicPr>
          <p:cNvPr id="2061516413" name="Рисунок 20615164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90599" y="514348"/>
            <a:ext cx="1429724" cy="1429724"/>
          </a:xfrm>
          <a:prstGeom prst="rect">
            <a:avLst/>
          </a:prstGeom>
        </p:spPr>
      </p:pic>
      <p:pic>
        <p:nvPicPr>
          <p:cNvPr id="1571116865" name="Рисунок 15711168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9824" y="1924269"/>
            <a:ext cx="1429724" cy="1429724"/>
          </a:xfrm>
          <a:prstGeom prst="rect">
            <a:avLst/>
          </a:prstGeom>
        </p:spPr>
      </p:pic>
      <p:pic>
        <p:nvPicPr>
          <p:cNvPr id="854816331" name="Рисунок 8548163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76249" y="3013278"/>
            <a:ext cx="1429724" cy="1429724"/>
          </a:xfrm>
          <a:prstGeom prst="rect">
            <a:avLst/>
          </a:prstGeom>
        </p:spPr>
      </p:pic>
      <p:pic>
        <p:nvPicPr>
          <p:cNvPr id="1309384268" name="Рисунок 130938426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1724" y="1924269"/>
            <a:ext cx="1429724" cy="1429724"/>
          </a:xfrm>
          <a:prstGeom prst="rect">
            <a:avLst/>
          </a:prstGeom>
        </p:spPr>
      </p:pic>
      <p:pic>
        <p:nvPicPr>
          <p:cNvPr id="1461195404" name="Рисунок 146119540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81137" y="494544"/>
            <a:ext cx="1429724" cy="1429724"/>
          </a:xfrm>
          <a:prstGeom prst="rect">
            <a:avLst/>
          </a:prstGeom>
        </p:spPr>
      </p:pic>
      <p:pic>
        <p:nvPicPr>
          <p:cNvPr id="972336695" name="Рисунок 9723366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5348" y="959810"/>
            <a:ext cx="1429724" cy="1429724"/>
          </a:xfrm>
          <a:prstGeom prst="rect">
            <a:avLst/>
          </a:prstGeom>
        </p:spPr>
      </p:pic>
      <p:pic>
        <p:nvPicPr>
          <p:cNvPr id="996384151" name="Рисунок 996384150"/>
          <p:cNvPicPr>
            <a:picLocks noChangeAspect="1"/>
          </p:cNvPicPr>
          <p:nvPr/>
        </p:nvPicPr>
        <p:blipFill>
          <a:blip r:embed="rId4"/>
          <a:srcRect l="27884" t="50797" r="30668"/>
          <a:stretch/>
        </p:blipFill>
        <p:spPr bwMode="auto">
          <a:xfrm>
            <a:off x="6973272" y="4876799"/>
            <a:ext cx="2590801" cy="1997359"/>
          </a:xfrm>
          <a:prstGeom prst="rect">
            <a:avLst/>
          </a:prstGeom>
        </p:spPr>
      </p:pic>
      <p:sp>
        <p:nvSpPr>
          <p:cNvPr id="102009796" name="Прямоугольник 102009795"/>
          <p:cNvSpPr/>
          <p:nvPr/>
        </p:nvSpPr>
        <p:spPr bwMode="auto">
          <a:xfrm>
            <a:off x="2082" y="4536059"/>
            <a:ext cx="6668474" cy="14827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80084159" name="TextBox 780084158"/>
          <p:cNvSpPr txBox="1"/>
          <p:nvPr/>
        </p:nvSpPr>
        <p:spPr bwMode="auto">
          <a:xfrm>
            <a:off x="33412" y="4705899"/>
            <a:ext cx="6609981" cy="13719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Когда происходит что-то особенное на сцене, зрители могут начать громко хлопать</a:t>
            </a:r>
            <a:endParaRPr sz="2800" b="1"/>
          </a:p>
        </p:txBody>
      </p:sp>
      <p:pic>
        <p:nvPicPr>
          <p:cNvPr id="1750741833" name="Рисунок 175074183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20324" y="3013278"/>
            <a:ext cx="1429724" cy="1429724"/>
          </a:xfrm>
          <a:prstGeom prst="rect">
            <a:avLst/>
          </a:prstGeom>
        </p:spPr>
      </p:pic>
      <p:pic>
        <p:nvPicPr>
          <p:cNvPr id="235444134" name="Рисунок 23544413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790599" y="514348"/>
            <a:ext cx="1429724" cy="1429724"/>
          </a:xfrm>
          <a:prstGeom prst="rect">
            <a:avLst/>
          </a:prstGeom>
        </p:spPr>
      </p:pic>
      <p:pic>
        <p:nvPicPr>
          <p:cNvPr id="1031037564" name="Рисунок 103103756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449824" y="1924269"/>
            <a:ext cx="1429724" cy="1429724"/>
          </a:xfrm>
          <a:prstGeom prst="rect">
            <a:avLst/>
          </a:prstGeom>
        </p:spPr>
      </p:pic>
      <p:pic>
        <p:nvPicPr>
          <p:cNvPr id="80847552" name="Рисунок 8084755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81724" y="1924269"/>
            <a:ext cx="1429724" cy="1429724"/>
          </a:xfrm>
          <a:prstGeom prst="rect">
            <a:avLst/>
          </a:prstGeom>
        </p:spPr>
      </p:pic>
      <p:pic>
        <p:nvPicPr>
          <p:cNvPr id="939211138" name="Рисунок 93921113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81137" y="494544"/>
            <a:ext cx="1429724" cy="1429724"/>
          </a:xfrm>
          <a:prstGeom prst="rect">
            <a:avLst/>
          </a:prstGeom>
        </p:spPr>
      </p:pic>
      <p:pic>
        <p:nvPicPr>
          <p:cNvPr id="1832095109" name="Рисунок 183209510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5348" y="959810"/>
            <a:ext cx="1429724" cy="1429724"/>
          </a:xfrm>
          <a:prstGeom prst="rect">
            <a:avLst/>
          </a:prstGeom>
        </p:spPr>
      </p:pic>
      <p:sp>
        <p:nvSpPr>
          <p:cNvPr id="915274479" name="Прямоугольник 915274478"/>
          <p:cNvSpPr/>
          <p:nvPr/>
        </p:nvSpPr>
        <p:spPr bwMode="auto">
          <a:xfrm>
            <a:off x="496620" y="6137886"/>
            <a:ext cx="3296907" cy="8130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89335680" name="TextBox 1089335679"/>
          <p:cNvSpPr txBox="1"/>
          <p:nvPr/>
        </p:nvSpPr>
        <p:spPr bwMode="auto">
          <a:xfrm>
            <a:off x="568924" y="6250576"/>
            <a:ext cx="5168798" cy="48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600" b="1"/>
              <a:t>Я тоже могу.</a:t>
            </a:r>
          </a:p>
        </p:txBody>
      </p:sp>
      <p:pic>
        <p:nvPicPr>
          <p:cNvPr id="2133450678" name="Рисунок 213345067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181724" y="4082212"/>
            <a:ext cx="3733799" cy="4924424"/>
          </a:xfrm>
          <a:prstGeom prst="rect">
            <a:avLst/>
          </a:prstGeom>
        </p:spPr>
      </p:pic>
      <p:pic>
        <p:nvPicPr>
          <p:cNvPr id="801774426" name="Рисунок 80177442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825149" y="3013278"/>
            <a:ext cx="2342425" cy="2143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4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0741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0741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0741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4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444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444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444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03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1037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1037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1037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4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0847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0847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0847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1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39211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3921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3921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09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32095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3209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3209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1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548163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5481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5481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33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27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45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286</Words>
  <Application>Microsoft Office PowerPoint</Application>
  <DocSecurity>0</DocSecurity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9</cp:revision>
  <dcterms:created xsi:type="dcterms:W3CDTF">2023-08-25T13:22:51Z</dcterms:created>
  <dcterms:modified xsi:type="dcterms:W3CDTF">2025-04-03T08:10:18Z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