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58" y="31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845484" name="Рисунок 206684548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" y="0"/>
            <a:ext cx="12202499" cy="6972856"/>
          </a:xfrm>
          <a:prstGeom prst="rect">
            <a:avLst/>
          </a:prstGeom>
        </p:spPr>
      </p:pic>
      <p:pic>
        <p:nvPicPr>
          <p:cNvPr id="1033870116" name="Рисунок 10338701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63011" y="2476497"/>
            <a:ext cx="2295524" cy="4381499"/>
          </a:xfrm>
          <a:prstGeom prst="rect">
            <a:avLst/>
          </a:prstGeom>
        </p:spPr>
      </p:pic>
      <p:pic>
        <p:nvPicPr>
          <p:cNvPr id="1265087034" name="Рисунок 12650870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63011" y="479970"/>
            <a:ext cx="2244456" cy="2053677"/>
          </a:xfrm>
          <a:prstGeom prst="rect">
            <a:avLst/>
          </a:prstGeom>
        </p:spPr>
      </p:pic>
      <p:sp>
        <p:nvSpPr>
          <p:cNvPr id="591812754" name="Прямоугольник 591812753"/>
          <p:cNvSpPr/>
          <p:nvPr/>
        </p:nvSpPr>
        <p:spPr bwMode="auto">
          <a:xfrm>
            <a:off x="164974" y="57150"/>
            <a:ext cx="5024530" cy="1019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95276297" name="Прямоугольник 1095276296"/>
          <p:cNvSpPr/>
          <p:nvPr/>
        </p:nvSpPr>
        <p:spPr bwMode="auto">
          <a:xfrm>
            <a:off x="-180028" y="220710"/>
            <a:ext cx="5714537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699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Скоро я иду в поликлинику</a:t>
            </a:r>
            <a:endParaRPr sz="2800" b="1">
              <a:ln w="12700"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80608880" name="Рисунок 148060887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398" y="0"/>
            <a:ext cx="12001500" cy="6858000"/>
          </a:xfrm>
          <a:prstGeom prst="rect">
            <a:avLst/>
          </a:prstGeom>
        </p:spPr>
      </p:pic>
      <p:sp>
        <p:nvSpPr>
          <p:cNvPr id="1169271353" name="TextBox 1169271352"/>
          <p:cNvSpPr txBox="1"/>
          <p:nvPr/>
        </p:nvSpPr>
        <p:spPr bwMode="auto">
          <a:xfrm>
            <a:off x="1029674" y="3752848"/>
            <a:ext cx="783907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89017723" name="Рисунок 18890177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48474" y="2068893"/>
            <a:ext cx="3410924" cy="4498592"/>
          </a:xfrm>
          <a:prstGeom prst="rect">
            <a:avLst/>
          </a:prstGeom>
        </p:spPr>
      </p:pic>
      <p:pic>
        <p:nvPicPr>
          <p:cNvPr id="1740976800" name="Рисунок 17409767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43802" y="1521818"/>
            <a:ext cx="1820269" cy="1548784"/>
          </a:xfrm>
          <a:prstGeom prst="rect">
            <a:avLst/>
          </a:prstGeom>
        </p:spPr>
      </p:pic>
      <p:sp>
        <p:nvSpPr>
          <p:cNvPr id="1004187809" name="Прямоугольник 1004187808"/>
          <p:cNvSpPr/>
          <p:nvPr/>
        </p:nvSpPr>
        <p:spPr bwMode="auto">
          <a:xfrm>
            <a:off x="2182199" y="409574"/>
            <a:ext cx="2600325" cy="592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7314559" name="Прямоугольник 57314558"/>
          <p:cNvSpPr/>
          <p:nvPr/>
        </p:nvSpPr>
        <p:spPr bwMode="auto">
          <a:xfrm>
            <a:off x="490010" y="483507"/>
            <a:ext cx="5857090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Это быстро</a:t>
            </a:r>
          </a:p>
        </p:txBody>
      </p:sp>
      <p:sp>
        <p:nvSpPr>
          <p:cNvPr id="631096067" name="Прямоугольник 631096066"/>
          <p:cNvSpPr/>
          <p:nvPr/>
        </p:nvSpPr>
        <p:spPr bwMode="auto">
          <a:xfrm>
            <a:off x="1145534" y="3609559"/>
            <a:ext cx="4467225" cy="7464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28527888" name="Прямоугольник 928527887"/>
          <p:cNvSpPr/>
          <p:nvPr/>
        </p:nvSpPr>
        <p:spPr bwMode="auto">
          <a:xfrm>
            <a:off x="558880" y="3737786"/>
            <a:ext cx="5840170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 чуть-чуть подождать </a:t>
            </a:r>
          </a:p>
        </p:txBody>
      </p:sp>
      <p:pic>
        <p:nvPicPr>
          <p:cNvPr id="1217079816" name="Рисунок 12170798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340536">
            <a:off x="6700766" y="3145530"/>
            <a:ext cx="1205264" cy="1205264"/>
          </a:xfrm>
          <a:prstGeom prst="rect">
            <a:avLst/>
          </a:prstGeom>
        </p:spPr>
      </p:pic>
      <p:sp>
        <p:nvSpPr>
          <p:cNvPr id="2109762373" name="Прямоугольник 2109762372"/>
          <p:cNvSpPr/>
          <p:nvPr/>
        </p:nvSpPr>
        <p:spPr bwMode="auto">
          <a:xfrm>
            <a:off x="953472" y="1559305"/>
            <a:ext cx="5237338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38338564" name="Прямоугольник 1038338563"/>
          <p:cNvSpPr/>
          <p:nvPr/>
        </p:nvSpPr>
        <p:spPr bwMode="auto">
          <a:xfrm>
            <a:off x="953472" y="1596272"/>
            <a:ext cx="5029921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 могу отвернуться или закрыть глаза </a:t>
            </a:r>
          </a:p>
        </p:txBody>
      </p:sp>
      <p:sp>
        <p:nvSpPr>
          <p:cNvPr id="1321910560" name="Прямоугольник 1321910559"/>
          <p:cNvSpPr/>
          <p:nvPr/>
        </p:nvSpPr>
        <p:spPr bwMode="auto">
          <a:xfrm>
            <a:off x="1248750" y="2828806"/>
            <a:ext cx="4248149" cy="685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230127" name="Прямоугольник 6230126"/>
          <p:cNvSpPr/>
          <p:nvPr/>
        </p:nvSpPr>
        <p:spPr bwMode="auto">
          <a:xfrm>
            <a:off x="598589" y="2828806"/>
            <a:ext cx="5839449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Могу взять игрушку</a:t>
            </a:r>
          </a:p>
        </p:txBody>
      </p:sp>
      <p:sp>
        <p:nvSpPr>
          <p:cNvPr id="91743880" name="Прямоугольник 91743879"/>
          <p:cNvSpPr/>
          <p:nvPr/>
        </p:nvSpPr>
        <p:spPr bwMode="auto">
          <a:xfrm>
            <a:off x="2572724" y="4705349"/>
            <a:ext cx="1743075" cy="888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73016831" name="Прямоугольник 1973016830"/>
          <p:cNvSpPr/>
          <p:nvPr/>
        </p:nvSpPr>
        <p:spPr bwMode="auto">
          <a:xfrm>
            <a:off x="2411014" y="4797552"/>
            <a:ext cx="2214600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3...2...1...</a:t>
            </a:r>
          </a:p>
        </p:txBody>
      </p:sp>
      <p:sp>
        <p:nvSpPr>
          <p:cNvPr id="446829693" name="Прямоугольник 446829692"/>
          <p:cNvSpPr/>
          <p:nvPr/>
        </p:nvSpPr>
        <p:spPr bwMode="auto">
          <a:xfrm>
            <a:off x="3076134" y="5697130"/>
            <a:ext cx="992015" cy="7036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40147472" name="Прямоугольник 1040147471"/>
          <p:cNvSpPr/>
          <p:nvPr/>
        </p:nvSpPr>
        <p:spPr bwMode="auto">
          <a:xfrm>
            <a:off x="2232440" y="5789705"/>
            <a:ext cx="2679403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Всё! </a:t>
            </a:r>
          </a:p>
        </p:txBody>
      </p:sp>
      <p:pic>
        <p:nvPicPr>
          <p:cNvPr id="1748796189" name="Рисунок 174879618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239456" y="3533020"/>
            <a:ext cx="1645884" cy="1645884"/>
          </a:xfrm>
          <a:prstGeom prst="rect">
            <a:avLst/>
          </a:prstGeom>
        </p:spPr>
      </p:pic>
      <p:pic>
        <p:nvPicPr>
          <p:cNvPr id="1474899462" name="Рисунок 147489946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709688">
            <a:off x="8062260" y="2209021"/>
            <a:ext cx="354390" cy="299348"/>
          </a:xfrm>
          <a:prstGeom prst="rect">
            <a:avLst/>
          </a:prstGeom>
        </p:spPr>
      </p:pic>
      <p:pic>
        <p:nvPicPr>
          <p:cNvPr id="354120789" name="Рисунок 35412078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20627890">
            <a:off x="8590975" y="2221724"/>
            <a:ext cx="486275" cy="334699"/>
          </a:xfrm>
          <a:prstGeom prst="rect">
            <a:avLst/>
          </a:prstGeom>
        </p:spPr>
      </p:pic>
      <p:pic>
        <p:nvPicPr>
          <p:cNvPr id="1512051999" name="Рисунок 151205199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474728" y="1113114"/>
            <a:ext cx="2158417" cy="197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2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1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9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9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2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0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0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1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09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2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1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82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05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9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2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9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07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0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6364562" name="Рисунок 1736364561"/>
          <p:cNvPicPr>
            <a:picLocks noChangeAspect="1"/>
          </p:cNvPicPr>
          <p:nvPr/>
        </p:nvPicPr>
        <p:blipFill>
          <a:blip r:embed="rId2"/>
          <a:srcRect l="10224" t="9062"/>
          <a:stretch/>
        </p:blipFill>
        <p:spPr bwMode="auto">
          <a:xfrm>
            <a:off x="39074" y="-33352"/>
            <a:ext cx="12153899" cy="6924705"/>
          </a:xfrm>
          <a:prstGeom prst="rect">
            <a:avLst/>
          </a:prstGeom>
        </p:spPr>
      </p:pic>
      <p:pic>
        <p:nvPicPr>
          <p:cNvPr id="1608594758" name="Рисунок 160859475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67593" y="3255823"/>
            <a:ext cx="1842174" cy="3516184"/>
          </a:xfrm>
          <a:prstGeom prst="rect">
            <a:avLst/>
          </a:prstGeom>
        </p:spPr>
      </p:pic>
      <p:pic>
        <p:nvPicPr>
          <p:cNvPr id="1755923232" name="Рисунок 17559232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67593" y="1579534"/>
            <a:ext cx="1873753" cy="1714484"/>
          </a:xfrm>
          <a:prstGeom prst="rect">
            <a:avLst/>
          </a:prstGeom>
        </p:spPr>
      </p:pic>
      <p:pic>
        <p:nvPicPr>
          <p:cNvPr id="1414644488" name="Рисунок 141464448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65774" y="2343150"/>
            <a:ext cx="2056492" cy="4416147"/>
          </a:xfrm>
          <a:prstGeom prst="rect">
            <a:avLst/>
          </a:prstGeom>
        </p:spPr>
      </p:pic>
      <p:pic>
        <p:nvPicPr>
          <p:cNvPr id="1388264293" name="Рисунок 138826429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97010" y="758769"/>
            <a:ext cx="1794021" cy="1641530"/>
          </a:xfrm>
          <a:prstGeom prst="rect">
            <a:avLst/>
          </a:prstGeom>
        </p:spPr>
      </p:pic>
      <p:pic>
        <p:nvPicPr>
          <p:cNvPr id="959536442" name="Рисунок 9595364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811460" y="2825867"/>
            <a:ext cx="2024241" cy="3933430"/>
          </a:xfrm>
          <a:prstGeom prst="rect">
            <a:avLst/>
          </a:prstGeom>
        </p:spPr>
      </p:pic>
      <p:pic>
        <p:nvPicPr>
          <p:cNvPr id="1835377546" name="Рисунок 183537754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893572" y="1181101"/>
            <a:ext cx="1860016" cy="1701915"/>
          </a:xfrm>
          <a:prstGeom prst="rect">
            <a:avLst/>
          </a:prstGeom>
        </p:spPr>
      </p:pic>
      <p:sp>
        <p:nvSpPr>
          <p:cNvPr id="1471144103" name="Прямоугольник 1471144102"/>
          <p:cNvSpPr/>
          <p:nvPr/>
        </p:nvSpPr>
        <p:spPr bwMode="auto">
          <a:xfrm>
            <a:off x="562908" y="409573"/>
            <a:ext cx="6057900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32532831" name="Прямоугольник 632532830"/>
          <p:cNvSpPr/>
          <p:nvPr/>
        </p:nvSpPr>
        <p:spPr bwMode="auto">
          <a:xfrm>
            <a:off x="529133" y="446539"/>
            <a:ext cx="5876889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Очень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важно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ходить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к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врачу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чтобы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расти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здоровым</a:t>
            </a:r>
            <a:endParaRPr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3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3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92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59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2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64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3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53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6266026" name="Рисунок 3062660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249" y="0"/>
            <a:ext cx="12202499" cy="6972856"/>
          </a:xfrm>
          <a:prstGeom prst="rect">
            <a:avLst/>
          </a:prstGeom>
        </p:spPr>
      </p:pic>
      <p:sp>
        <p:nvSpPr>
          <p:cNvPr id="158097187" name="TextBox 158097186"/>
          <p:cNvSpPr txBox="1"/>
          <p:nvPr/>
        </p:nvSpPr>
        <p:spPr bwMode="auto">
          <a:xfrm>
            <a:off x="953474" y="638174"/>
            <a:ext cx="873442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504053680" name="TextBox 1504053679"/>
          <p:cNvSpPr txBox="1"/>
          <p:nvPr/>
        </p:nvSpPr>
        <p:spPr bwMode="auto">
          <a:xfrm>
            <a:off x="1324949" y="447674"/>
            <a:ext cx="10106023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316542201" name="TextBox 316542200"/>
          <p:cNvSpPr txBox="1"/>
          <p:nvPr/>
        </p:nvSpPr>
        <p:spPr bwMode="auto">
          <a:xfrm>
            <a:off x="1248748" y="904874"/>
            <a:ext cx="802004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275926532" name="Рисунок 127592653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886957" y="114855"/>
            <a:ext cx="4851229" cy="6858000"/>
          </a:xfrm>
          <a:prstGeom prst="rect">
            <a:avLst/>
          </a:prstGeom>
        </p:spPr>
      </p:pic>
      <p:pic>
        <p:nvPicPr>
          <p:cNvPr id="913233919" name="Рисунок 91323391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034841" y="333373"/>
            <a:ext cx="2685737" cy="2457450"/>
          </a:xfrm>
          <a:prstGeom prst="rect">
            <a:avLst/>
          </a:prstGeom>
        </p:spPr>
      </p:pic>
      <p:pic>
        <p:nvPicPr>
          <p:cNvPr id="338425300" name="Рисунок 33842529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16022" y="3067605"/>
            <a:ext cx="6305549" cy="3905249"/>
          </a:xfrm>
          <a:prstGeom prst="rect">
            <a:avLst/>
          </a:prstGeom>
        </p:spPr>
      </p:pic>
      <p:pic>
        <p:nvPicPr>
          <p:cNvPr id="834346469" name="Рисунок 834346468"/>
          <p:cNvPicPr>
            <a:picLocks noChangeAspect="1"/>
          </p:cNvPicPr>
          <p:nvPr/>
        </p:nvPicPr>
        <p:blipFill>
          <a:blip r:embed="rId5"/>
          <a:srcRect l="61646" t="5955"/>
          <a:stretch/>
        </p:blipFill>
        <p:spPr bwMode="auto">
          <a:xfrm flipH="1">
            <a:off x="382947" y="3300170"/>
            <a:ext cx="2418374" cy="3672684"/>
          </a:xfrm>
          <a:prstGeom prst="rect">
            <a:avLst/>
          </a:prstGeom>
        </p:spPr>
      </p:pic>
      <p:sp>
        <p:nvSpPr>
          <p:cNvPr id="1292815087" name="Прямоугольник 1292815086"/>
          <p:cNvSpPr/>
          <p:nvPr/>
        </p:nvSpPr>
        <p:spPr bwMode="auto">
          <a:xfrm>
            <a:off x="7044711" y="2105579"/>
            <a:ext cx="2643187" cy="14382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83317173" name="Прямоугольник 1283317172"/>
          <p:cNvSpPr/>
          <p:nvPr/>
        </p:nvSpPr>
        <p:spPr bwMode="auto">
          <a:xfrm>
            <a:off x="6471424" y="2104843"/>
            <a:ext cx="3658316" cy="13719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сходил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в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поликлинику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! </a:t>
            </a:r>
            <a:b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молодец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786188823" name="Прямоугольник 1786188822"/>
          <p:cNvSpPr/>
          <p:nvPr/>
        </p:nvSpPr>
        <p:spPr bwMode="auto">
          <a:xfrm>
            <a:off x="2872398" y="3300170"/>
            <a:ext cx="3010620" cy="10260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74841433" name="Прямоугольник 2074841432"/>
          <p:cNvSpPr/>
          <p:nvPr/>
        </p:nvSpPr>
        <p:spPr bwMode="auto">
          <a:xfrm>
            <a:off x="2946226" y="3228973"/>
            <a:ext cx="2980017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Все очень гордятся мной!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2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2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34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4346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4346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1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8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25BFA0B-3DA0-31A1-659F-579C44173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B25C40E-4520-82FE-FBC1-159F7B3F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AF403DA-0C56-3A15-AC98-2E30A97200F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DD2A62-0E4A-CDF1-D8B9-7C239A2C8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E56D20-81C3-3FFC-C256-6B3DEE152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1532868" name="Рисунок 1721532867"/>
          <p:cNvPicPr>
            <a:picLocks noChangeAspect="1"/>
          </p:cNvPicPr>
          <p:nvPr/>
        </p:nvPicPr>
        <p:blipFill>
          <a:blip r:embed="rId2"/>
          <a:srcRect l="10224" t="9061"/>
          <a:stretch/>
        </p:blipFill>
        <p:spPr bwMode="auto">
          <a:xfrm>
            <a:off x="48598" y="-33351"/>
            <a:ext cx="12153899" cy="6924704"/>
          </a:xfrm>
          <a:prstGeom prst="rect">
            <a:avLst/>
          </a:prstGeom>
        </p:spPr>
      </p:pic>
      <p:sp>
        <p:nvSpPr>
          <p:cNvPr id="431861114" name="TextBox 431861113"/>
          <p:cNvSpPr txBox="1"/>
          <p:nvPr/>
        </p:nvSpPr>
        <p:spPr bwMode="auto">
          <a:xfrm>
            <a:off x="1629749" y="1009649"/>
            <a:ext cx="899159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36955871" name="TextBox 1236955870"/>
          <p:cNvSpPr txBox="1"/>
          <p:nvPr/>
        </p:nvSpPr>
        <p:spPr bwMode="auto">
          <a:xfrm>
            <a:off x="1629749" y="3771900"/>
            <a:ext cx="727709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522058328" name="Рисунок 15220583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57861" y="2092047"/>
            <a:ext cx="2808316" cy="3594376"/>
          </a:xfrm>
          <a:prstGeom prst="rect">
            <a:avLst/>
          </a:prstGeom>
        </p:spPr>
      </p:pic>
      <p:pic>
        <p:nvPicPr>
          <p:cNvPr id="1155745962" name="Рисунок 115574596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09668" y="1464192"/>
            <a:ext cx="1704703" cy="1450456"/>
          </a:xfrm>
          <a:prstGeom prst="rect">
            <a:avLst/>
          </a:prstGeom>
        </p:spPr>
      </p:pic>
      <p:pic>
        <p:nvPicPr>
          <p:cNvPr id="140263081" name="Рисунок 14026308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63115" y="3012181"/>
            <a:ext cx="1645884" cy="1645884"/>
          </a:xfrm>
          <a:prstGeom prst="rect">
            <a:avLst/>
          </a:prstGeom>
        </p:spPr>
      </p:pic>
      <p:pic>
        <p:nvPicPr>
          <p:cNvPr id="815265070" name="Рисунок 81526506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12681" y="286707"/>
            <a:ext cx="1450717" cy="1445882"/>
          </a:xfrm>
          <a:prstGeom prst="rect">
            <a:avLst/>
          </a:prstGeom>
        </p:spPr>
      </p:pic>
      <p:sp>
        <p:nvSpPr>
          <p:cNvPr id="1276997636" name="Прямоугольник 1276997635"/>
          <p:cNvSpPr/>
          <p:nvPr/>
        </p:nvSpPr>
        <p:spPr bwMode="auto">
          <a:xfrm>
            <a:off x="162805" y="5686422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23786096" name="Прямоугольник 723786095"/>
          <p:cNvSpPr/>
          <p:nvPr/>
        </p:nvSpPr>
        <p:spPr bwMode="auto">
          <a:xfrm>
            <a:off x="6765798" y="5686422"/>
            <a:ext cx="5024529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11845884" name="Прямоугольник 1311845883"/>
          <p:cNvSpPr/>
          <p:nvPr/>
        </p:nvSpPr>
        <p:spPr bwMode="auto">
          <a:xfrm>
            <a:off x="-7979" y="5936749"/>
            <a:ext cx="5738296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Сначала я жду своей очереди</a:t>
            </a:r>
          </a:p>
        </p:txBody>
      </p:sp>
      <p:sp>
        <p:nvSpPr>
          <p:cNvPr id="2097956727" name="Прямоугольник 2097956726"/>
          <p:cNvSpPr/>
          <p:nvPr/>
        </p:nvSpPr>
        <p:spPr bwMode="auto">
          <a:xfrm>
            <a:off x="6408999" y="5889124"/>
            <a:ext cx="5748375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Пока я жду, я могу поиграть</a:t>
            </a:r>
          </a:p>
        </p:txBody>
      </p:sp>
      <p:pic>
        <p:nvPicPr>
          <p:cNvPr id="1763440360" name="Рисунок 176344035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60666" y="1081623"/>
            <a:ext cx="2002704" cy="1832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84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9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6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74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89829706" name="Рисунок 8898297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537428061" name="Рисунок 5374280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86895" y="2493822"/>
            <a:ext cx="2143126" cy="3906976"/>
          </a:xfrm>
          <a:prstGeom prst="rect">
            <a:avLst/>
          </a:prstGeom>
        </p:spPr>
      </p:pic>
      <p:pic>
        <p:nvPicPr>
          <p:cNvPr id="1882024667" name="Рисунок 188202466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48247" y="1130816"/>
            <a:ext cx="1659926" cy="1412357"/>
          </a:xfrm>
          <a:prstGeom prst="rect">
            <a:avLst/>
          </a:prstGeom>
        </p:spPr>
      </p:pic>
      <p:pic>
        <p:nvPicPr>
          <p:cNvPr id="1325332178" name="Рисунок 1325332177"/>
          <p:cNvPicPr>
            <a:picLocks noChangeAspect="1"/>
          </p:cNvPicPr>
          <p:nvPr/>
        </p:nvPicPr>
        <p:blipFill>
          <a:blip r:embed="rId5"/>
          <a:srcRect l="6913" b="4665"/>
          <a:stretch/>
        </p:blipFill>
        <p:spPr bwMode="auto">
          <a:xfrm>
            <a:off x="2183595" y="2867023"/>
            <a:ext cx="1189228" cy="1301080"/>
          </a:xfrm>
          <a:prstGeom prst="rect">
            <a:avLst/>
          </a:prstGeom>
        </p:spPr>
      </p:pic>
      <p:pic>
        <p:nvPicPr>
          <p:cNvPr id="231511229" name="Рисунок 23151122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3332001">
            <a:off x="3792827" y="2592298"/>
            <a:ext cx="4490757" cy="2812336"/>
          </a:xfrm>
          <a:prstGeom prst="rect">
            <a:avLst/>
          </a:prstGeom>
        </p:spPr>
      </p:pic>
      <p:pic>
        <p:nvPicPr>
          <p:cNvPr id="1886075883" name="Рисунок 188607588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674103" flipH="1" flipV="1">
            <a:off x="-1393638" y="1989734"/>
            <a:ext cx="6161066" cy="3720371"/>
          </a:xfrm>
          <a:prstGeom prst="rect">
            <a:avLst/>
          </a:prstGeom>
        </p:spPr>
      </p:pic>
      <p:sp>
        <p:nvSpPr>
          <p:cNvPr id="1011076165" name="Прямоугольник 1011076164"/>
          <p:cNvSpPr/>
          <p:nvPr/>
        </p:nvSpPr>
        <p:spPr bwMode="auto">
          <a:xfrm>
            <a:off x="6095999" y="332289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28263879" name="Прямоугольник 728263878"/>
          <p:cNvSpPr/>
          <p:nvPr/>
        </p:nvSpPr>
        <p:spPr bwMode="auto">
          <a:xfrm>
            <a:off x="6095998" y="406222"/>
            <a:ext cx="5763135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Иногда врач меня слушает стетоскопом</a:t>
            </a:r>
          </a:p>
        </p:txBody>
      </p:sp>
      <p:sp>
        <p:nvSpPr>
          <p:cNvPr id="1503332372" name="Прямоугольник 1503332371"/>
          <p:cNvSpPr/>
          <p:nvPr/>
        </p:nvSpPr>
        <p:spPr bwMode="auto">
          <a:xfrm>
            <a:off x="6781239" y="1606910"/>
            <a:ext cx="4915969" cy="9362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2548128" name="Прямоугольник 352548127"/>
          <p:cNvSpPr/>
          <p:nvPr/>
        </p:nvSpPr>
        <p:spPr bwMode="auto">
          <a:xfrm>
            <a:off x="7143105" y="2943038"/>
            <a:ext cx="4821269" cy="9904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55851935" name="Прямоугольник 1955851934"/>
          <p:cNvSpPr/>
          <p:nvPr/>
        </p:nvSpPr>
        <p:spPr bwMode="auto">
          <a:xfrm>
            <a:off x="8372529" y="4400362"/>
            <a:ext cx="2295524" cy="782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84072677" name="Прямоугольник 1384072676"/>
          <p:cNvSpPr/>
          <p:nvPr/>
        </p:nvSpPr>
        <p:spPr bwMode="auto">
          <a:xfrm>
            <a:off x="9086904" y="5654978"/>
            <a:ext cx="1076324" cy="5848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65574588" name="Прямоугольник 1865574587"/>
          <p:cNvSpPr/>
          <p:nvPr/>
        </p:nvSpPr>
        <p:spPr bwMode="auto">
          <a:xfrm>
            <a:off x="6400798" y="1759857"/>
            <a:ext cx="577357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Нужно поднять одежду</a:t>
            </a:r>
          </a:p>
        </p:txBody>
      </p:sp>
      <p:sp>
        <p:nvSpPr>
          <p:cNvPr id="1575521883" name="Прямоугольник 1575521882"/>
          <p:cNvSpPr/>
          <p:nvPr/>
        </p:nvSpPr>
        <p:spPr bwMode="auto">
          <a:xfrm>
            <a:off x="6591298" y="3169739"/>
            <a:ext cx="577177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Это немного холодно</a:t>
            </a:r>
          </a:p>
        </p:txBody>
      </p:sp>
      <p:sp>
        <p:nvSpPr>
          <p:cNvPr id="1612775034" name="Прямоугольник 1612775033"/>
          <p:cNvSpPr/>
          <p:nvPr/>
        </p:nvSpPr>
        <p:spPr bwMode="auto">
          <a:xfrm>
            <a:off x="6599578" y="4535373"/>
            <a:ext cx="576709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Но быстро!</a:t>
            </a:r>
          </a:p>
        </p:txBody>
      </p:sp>
      <p:sp>
        <p:nvSpPr>
          <p:cNvPr id="192604804" name="Прямоугольник 192604803"/>
          <p:cNvSpPr/>
          <p:nvPr/>
        </p:nvSpPr>
        <p:spPr bwMode="auto">
          <a:xfrm>
            <a:off x="6734173" y="5654978"/>
            <a:ext cx="576565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Всё!</a:t>
            </a:r>
          </a:p>
        </p:txBody>
      </p:sp>
      <p:pic>
        <p:nvPicPr>
          <p:cNvPr id="1060017180" name="Рисунок 106001717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757106" y="710698"/>
            <a:ext cx="2002703" cy="183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1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3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33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7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4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5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0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77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7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33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0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01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33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57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4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5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5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77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0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0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5648465" name="Рисунок 11456484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0473" y="66674"/>
            <a:ext cx="12001500" cy="6858000"/>
          </a:xfrm>
          <a:prstGeom prst="rect">
            <a:avLst/>
          </a:prstGeom>
        </p:spPr>
      </p:pic>
      <p:pic>
        <p:nvPicPr>
          <p:cNvPr id="968605746" name="Рисунок 96860574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3390" y="140217"/>
            <a:ext cx="6858000" cy="7541752"/>
          </a:xfrm>
          <a:prstGeom prst="rect">
            <a:avLst/>
          </a:prstGeom>
        </p:spPr>
      </p:pic>
      <p:pic>
        <p:nvPicPr>
          <p:cNvPr id="1275515634" name="Рисунок 12755156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05258" y="2638424"/>
            <a:ext cx="2018517" cy="4124445"/>
          </a:xfrm>
          <a:prstGeom prst="rect">
            <a:avLst/>
          </a:prstGeom>
        </p:spPr>
      </p:pic>
      <p:pic>
        <p:nvPicPr>
          <p:cNvPr id="123724841" name="Рисунок 12372484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345373" y="1235592"/>
            <a:ext cx="1738288" cy="1479031"/>
          </a:xfrm>
          <a:prstGeom prst="rect">
            <a:avLst/>
          </a:prstGeom>
        </p:spPr>
      </p:pic>
      <p:pic>
        <p:nvPicPr>
          <p:cNvPr id="632456635" name="Рисунок 63245663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86323" y="1283216"/>
            <a:ext cx="7619999" cy="5715000"/>
          </a:xfrm>
          <a:prstGeom prst="rect">
            <a:avLst/>
          </a:prstGeom>
        </p:spPr>
      </p:pic>
      <p:pic>
        <p:nvPicPr>
          <p:cNvPr id="1531225743" name="Рисунок 15312257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0414" y="2457448"/>
            <a:ext cx="2018516" cy="4124444"/>
          </a:xfrm>
          <a:prstGeom prst="rect">
            <a:avLst/>
          </a:prstGeom>
        </p:spPr>
      </p:pic>
      <p:pic>
        <p:nvPicPr>
          <p:cNvPr id="1210269560" name="Рисунок 121026955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60529" y="1073666"/>
            <a:ext cx="1738287" cy="1479030"/>
          </a:xfrm>
          <a:prstGeom prst="rect">
            <a:avLst/>
          </a:prstGeom>
        </p:spPr>
      </p:pic>
      <p:sp>
        <p:nvSpPr>
          <p:cNvPr id="1258373446" name="Прямоугольник 1258373445"/>
          <p:cNvSpPr/>
          <p:nvPr/>
        </p:nvSpPr>
        <p:spPr bwMode="auto">
          <a:xfrm>
            <a:off x="760929" y="140217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56966761" name="Прямоугольник 1356966760"/>
          <p:cNvSpPr/>
          <p:nvPr/>
        </p:nvSpPr>
        <p:spPr bwMode="auto">
          <a:xfrm>
            <a:off x="731248" y="140217"/>
            <a:ext cx="5772854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Иногда меня просят встать на весы</a:t>
            </a:r>
          </a:p>
        </p:txBody>
      </p:sp>
      <p:sp>
        <p:nvSpPr>
          <p:cNvPr id="934646299" name="Прямоугольник 934646298"/>
          <p:cNvSpPr/>
          <p:nvPr/>
        </p:nvSpPr>
        <p:spPr bwMode="auto">
          <a:xfrm>
            <a:off x="6266473" y="1947861"/>
            <a:ext cx="5830274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89105127" name="Прямоугольник 1089105126"/>
          <p:cNvSpPr/>
          <p:nvPr/>
        </p:nvSpPr>
        <p:spPr bwMode="auto">
          <a:xfrm>
            <a:off x="6323173" y="2119903"/>
            <a:ext cx="577357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Иногда у специальной линейки</a:t>
            </a:r>
          </a:p>
        </p:txBody>
      </p:sp>
      <p:sp>
        <p:nvSpPr>
          <p:cNvPr id="961658299" name="Прямоугольник 961658298"/>
          <p:cNvSpPr/>
          <p:nvPr/>
        </p:nvSpPr>
        <p:spPr bwMode="auto">
          <a:xfrm>
            <a:off x="7516199" y="3402529"/>
            <a:ext cx="3571875" cy="874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18190246" name="Прямоугольник 718190245"/>
          <p:cNvSpPr/>
          <p:nvPr/>
        </p:nvSpPr>
        <p:spPr bwMode="auto">
          <a:xfrm>
            <a:off x="6504103" y="3574571"/>
            <a:ext cx="5779333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 стою спокойно</a:t>
            </a:r>
          </a:p>
        </p:txBody>
      </p:sp>
      <p:sp>
        <p:nvSpPr>
          <p:cNvPr id="877962809" name="Прямоугольник 877962808"/>
          <p:cNvSpPr/>
          <p:nvPr/>
        </p:nvSpPr>
        <p:spPr bwMode="auto">
          <a:xfrm>
            <a:off x="7516199" y="4641017"/>
            <a:ext cx="3571875" cy="8741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02036042" name="Прямоугольник 702036041"/>
          <p:cNvSpPr/>
          <p:nvPr/>
        </p:nvSpPr>
        <p:spPr bwMode="auto">
          <a:xfrm>
            <a:off x="6504103" y="4813059"/>
            <a:ext cx="5782572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Я большой!</a:t>
            </a:r>
          </a:p>
        </p:txBody>
      </p:sp>
      <p:pic>
        <p:nvPicPr>
          <p:cNvPr id="1497469630" name="Рисунок 149746962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173470" y="809508"/>
            <a:ext cx="2082091" cy="1905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3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96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0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3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96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2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26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724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724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51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551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7551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65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4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10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96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0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46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88310436" name="Рисунок 78831043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8" y="0"/>
            <a:ext cx="12001500" cy="6858000"/>
          </a:xfrm>
          <a:prstGeom prst="rect">
            <a:avLst/>
          </a:prstGeom>
        </p:spPr>
      </p:pic>
      <p:pic>
        <p:nvPicPr>
          <p:cNvPr id="381471654" name="Рисунок 38147165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19163" y="2218301"/>
            <a:ext cx="8097271" cy="8097271"/>
          </a:xfrm>
          <a:prstGeom prst="rect">
            <a:avLst/>
          </a:prstGeom>
        </p:spPr>
      </p:pic>
      <p:pic>
        <p:nvPicPr>
          <p:cNvPr id="1721409500" name="Рисунок 17214094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86550" y="1785937"/>
            <a:ext cx="3733799" cy="4924424"/>
          </a:xfrm>
          <a:prstGeom prst="rect">
            <a:avLst/>
          </a:prstGeom>
        </p:spPr>
      </p:pic>
      <p:pic>
        <p:nvPicPr>
          <p:cNvPr id="1942868542" name="Рисунок 194286854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96164" y="1311791"/>
            <a:ext cx="1820269" cy="1548785"/>
          </a:xfrm>
          <a:prstGeom prst="rect">
            <a:avLst/>
          </a:prstGeom>
        </p:spPr>
      </p:pic>
      <p:pic>
        <p:nvPicPr>
          <p:cNvPr id="1327653514" name="Рисунок 13276535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2565384">
            <a:off x="-262659" y="4330436"/>
            <a:ext cx="1990724" cy="2733674"/>
          </a:xfrm>
          <a:prstGeom prst="rect">
            <a:avLst/>
          </a:prstGeom>
        </p:spPr>
      </p:pic>
      <p:pic>
        <p:nvPicPr>
          <p:cNvPr id="1803947182" name="Рисунок 180394718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20694616">
            <a:off x="10276965" y="3793040"/>
            <a:ext cx="2162174" cy="3152774"/>
          </a:xfrm>
          <a:prstGeom prst="rect">
            <a:avLst/>
          </a:prstGeom>
        </p:spPr>
      </p:pic>
      <p:pic>
        <p:nvPicPr>
          <p:cNvPr id="1725105028" name="Рисунок 172510502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rot="10799990">
            <a:off x="4648199" y="-116957"/>
            <a:ext cx="2038349" cy="2857500"/>
          </a:xfrm>
          <a:prstGeom prst="rect">
            <a:avLst/>
          </a:prstGeom>
        </p:spPr>
      </p:pic>
      <p:sp>
        <p:nvSpPr>
          <p:cNvPr id="1432261401" name="Прямоугольник 1432261400"/>
          <p:cNvSpPr/>
          <p:nvPr/>
        </p:nvSpPr>
        <p:spPr bwMode="auto">
          <a:xfrm>
            <a:off x="6591204" y="0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92781767" name="Прямоугольник 1792781766"/>
          <p:cNvSpPr/>
          <p:nvPr/>
        </p:nvSpPr>
        <p:spPr bwMode="auto">
          <a:xfrm>
            <a:off x="6383563" y="250326"/>
            <a:ext cx="5770334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Иногда нужно сдать анализы</a:t>
            </a:r>
          </a:p>
        </p:txBody>
      </p:sp>
      <p:pic>
        <p:nvPicPr>
          <p:cNvPr id="1975322813" name="Рисунок 197532281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rot="8042780">
            <a:off x="4235853" y="2243248"/>
            <a:ext cx="2030387" cy="2030387"/>
          </a:xfrm>
          <a:prstGeom prst="rect">
            <a:avLst/>
          </a:prstGeom>
        </p:spPr>
      </p:pic>
      <p:sp>
        <p:nvSpPr>
          <p:cNvPr id="214177403" name="Прямоугольник 214177402"/>
          <p:cNvSpPr/>
          <p:nvPr/>
        </p:nvSpPr>
        <p:spPr bwMode="auto">
          <a:xfrm>
            <a:off x="3418293" y="5187687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68370863" name="Прямоугольник 1268370862"/>
          <p:cNvSpPr/>
          <p:nvPr/>
        </p:nvSpPr>
        <p:spPr bwMode="auto">
          <a:xfrm>
            <a:off x="3312001" y="5168090"/>
            <a:ext cx="5781133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Всем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нужно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сдавать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анализы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, и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большим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и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маленьким</a:t>
            </a:r>
            <a:endParaRPr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7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37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10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510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510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2510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6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765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765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765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394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394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39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3704365" name="Рисунок 20637043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021" y="-14986"/>
            <a:ext cx="12001500" cy="6858000"/>
          </a:xfrm>
          <a:prstGeom prst="rect">
            <a:avLst/>
          </a:prstGeom>
        </p:spPr>
      </p:pic>
      <p:sp>
        <p:nvSpPr>
          <p:cNvPr id="351426103" name="TextBox 351426102"/>
          <p:cNvSpPr txBox="1"/>
          <p:nvPr/>
        </p:nvSpPr>
        <p:spPr bwMode="auto">
          <a:xfrm>
            <a:off x="1963125" y="3952874"/>
            <a:ext cx="613481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392938189" name="Рисунок 3929381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12218" y="3072838"/>
            <a:ext cx="9445059" cy="8097270"/>
          </a:xfrm>
          <a:prstGeom prst="rect">
            <a:avLst/>
          </a:prstGeom>
        </p:spPr>
      </p:pic>
      <p:pic>
        <p:nvPicPr>
          <p:cNvPr id="2034426070" name="Рисунок 203442606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977731">
            <a:off x="6264582" y="-151801"/>
            <a:ext cx="6260336" cy="6582631"/>
          </a:xfrm>
          <a:prstGeom prst="rect">
            <a:avLst/>
          </a:prstGeom>
        </p:spPr>
      </p:pic>
      <p:sp>
        <p:nvSpPr>
          <p:cNvPr id="1822710588" name="Прямоугольник 1822710587"/>
          <p:cNvSpPr/>
          <p:nvPr/>
        </p:nvSpPr>
        <p:spPr bwMode="auto">
          <a:xfrm>
            <a:off x="6641977" y="0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6955330" name="Прямоугольник 86955329"/>
          <p:cNvSpPr/>
          <p:nvPr/>
        </p:nvSpPr>
        <p:spPr bwMode="auto">
          <a:xfrm>
            <a:off x="6641977" y="36966"/>
            <a:ext cx="5113566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Медсестра помажет мокрой ваткой </a:t>
            </a:r>
          </a:p>
        </p:txBody>
      </p:sp>
      <p:sp>
        <p:nvSpPr>
          <p:cNvPr id="531734880" name="Прямоугольник 531734879"/>
          <p:cNvSpPr/>
          <p:nvPr/>
        </p:nvSpPr>
        <p:spPr bwMode="auto">
          <a:xfrm>
            <a:off x="5236272" y="1786526"/>
            <a:ext cx="1267894" cy="615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50717233" name="Прямоугольник 850717232"/>
          <p:cNvSpPr/>
          <p:nvPr/>
        </p:nvSpPr>
        <p:spPr bwMode="auto">
          <a:xfrm>
            <a:off x="2983973" y="1786526"/>
            <a:ext cx="5772493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Тут</a:t>
            </a:r>
          </a:p>
        </p:txBody>
      </p:sp>
      <p:sp>
        <p:nvSpPr>
          <p:cNvPr id="466048432" name="Прямоугольник 466048431"/>
          <p:cNvSpPr/>
          <p:nvPr/>
        </p:nvSpPr>
        <p:spPr bwMode="auto">
          <a:xfrm>
            <a:off x="9725084" y="4348750"/>
            <a:ext cx="1549296" cy="615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39137754" name="Прямоугольник 2139137753"/>
          <p:cNvSpPr/>
          <p:nvPr/>
        </p:nvSpPr>
        <p:spPr bwMode="auto">
          <a:xfrm>
            <a:off x="7612225" y="4348750"/>
            <a:ext cx="5775012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 тут</a:t>
            </a:r>
          </a:p>
        </p:txBody>
      </p:sp>
      <p:pic>
        <p:nvPicPr>
          <p:cNvPr id="2001425196" name="Рисунок 200142519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091039" y="2755109"/>
            <a:ext cx="1081567" cy="883998"/>
          </a:xfrm>
          <a:prstGeom prst="rect">
            <a:avLst/>
          </a:prstGeom>
        </p:spPr>
      </p:pic>
      <p:pic>
        <p:nvPicPr>
          <p:cNvPr id="764776450" name="Рисунок 76477644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329436" y="2755109"/>
            <a:ext cx="1081567" cy="883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1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7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1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13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4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42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7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7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1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1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3357732" name="Рисунок 17233577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021" y="-14986"/>
            <a:ext cx="12001500" cy="6858000"/>
          </a:xfrm>
          <a:prstGeom prst="rect">
            <a:avLst/>
          </a:prstGeom>
        </p:spPr>
      </p:pic>
      <p:sp>
        <p:nvSpPr>
          <p:cNvPr id="1382141686" name="TextBox 1382141685"/>
          <p:cNvSpPr txBox="1"/>
          <p:nvPr/>
        </p:nvSpPr>
        <p:spPr bwMode="auto">
          <a:xfrm>
            <a:off x="1963125" y="3952873"/>
            <a:ext cx="6134818" cy="2441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489901794" name="Рисунок 148990179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12217" y="3072837"/>
            <a:ext cx="9445059" cy="8097269"/>
          </a:xfrm>
          <a:prstGeom prst="rect">
            <a:avLst/>
          </a:prstGeom>
        </p:spPr>
      </p:pic>
      <p:pic>
        <p:nvPicPr>
          <p:cNvPr id="11372394" name="Рисунок 1137239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7977696">
            <a:off x="6264581" y="-151801"/>
            <a:ext cx="6260335" cy="6582630"/>
          </a:xfrm>
          <a:prstGeom prst="rect">
            <a:avLst/>
          </a:prstGeom>
        </p:spPr>
      </p:pic>
      <p:pic>
        <p:nvPicPr>
          <p:cNvPr id="123846915" name="Рисунок 1238469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0340536">
            <a:off x="8379555" y="1387249"/>
            <a:ext cx="2030387" cy="2030387"/>
          </a:xfrm>
          <a:prstGeom prst="rect">
            <a:avLst/>
          </a:prstGeom>
        </p:spPr>
      </p:pic>
      <p:pic>
        <p:nvPicPr>
          <p:cNvPr id="1607486398" name="Рисунок 160748639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6049609">
            <a:off x="4787127" y="2177260"/>
            <a:ext cx="866773" cy="1157188"/>
          </a:xfrm>
          <a:prstGeom prst="rect">
            <a:avLst/>
          </a:prstGeom>
        </p:spPr>
      </p:pic>
      <p:sp>
        <p:nvSpPr>
          <p:cNvPr id="1437245070" name="Прямоугольник 1437245069"/>
          <p:cNvSpPr/>
          <p:nvPr/>
        </p:nvSpPr>
        <p:spPr bwMode="auto">
          <a:xfrm>
            <a:off x="5236272" y="1786526"/>
            <a:ext cx="1267894" cy="615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39846636" name="Прямоугольник 2139846635"/>
          <p:cNvSpPr/>
          <p:nvPr/>
        </p:nvSpPr>
        <p:spPr bwMode="auto">
          <a:xfrm>
            <a:off x="2983973" y="1786526"/>
            <a:ext cx="5772493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Тут</a:t>
            </a:r>
          </a:p>
        </p:txBody>
      </p:sp>
      <p:sp>
        <p:nvSpPr>
          <p:cNvPr id="1502672542" name="Прямоугольник 1502672541"/>
          <p:cNvSpPr/>
          <p:nvPr/>
        </p:nvSpPr>
        <p:spPr bwMode="auto">
          <a:xfrm>
            <a:off x="9725084" y="4348750"/>
            <a:ext cx="1549296" cy="615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53272879" name="Прямоугольник 853272878"/>
          <p:cNvSpPr/>
          <p:nvPr/>
        </p:nvSpPr>
        <p:spPr bwMode="auto">
          <a:xfrm>
            <a:off x="7612225" y="4348750"/>
            <a:ext cx="5775012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 тут</a:t>
            </a:r>
          </a:p>
        </p:txBody>
      </p:sp>
      <p:sp>
        <p:nvSpPr>
          <p:cNvPr id="1445263811" name="Прямоугольник 1445263810"/>
          <p:cNvSpPr/>
          <p:nvPr/>
        </p:nvSpPr>
        <p:spPr bwMode="auto">
          <a:xfrm>
            <a:off x="647604" y="409574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78695897" name="Прямоугольник 1278695896"/>
          <p:cNvSpPr/>
          <p:nvPr/>
        </p:nvSpPr>
        <p:spPr bwMode="auto">
          <a:xfrm>
            <a:off x="549871" y="570366"/>
            <a:ext cx="5806692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 сделает небольшой укол </a:t>
            </a:r>
          </a:p>
        </p:txBody>
      </p:sp>
      <p:sp>
        <p:nvSpPr>
          <p:cNvPr id="916977648" name="Прямоугольник 916977647"/>
          <p:cNvSpPr/>
          <p:nvPr/>
        </p:nvSpPr>
        <p:spPr bwMode="auto">
          <a:xfrm>
            <a:off x="588206" y="4973600"/>
            <a:ext cx="5505543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0803443" name="Прямоугольник 300803442"/>
          <p:cNvSpPr/>
          <p:nvPr/>
        </p:nvSpPr>
        <p:spPr bwMode="auto">
          <a:xfrm>
            <a:off x="490473" y="5010567"/>
            <a:ext cx="5826491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Нужно немного подождать, пока не наполнится пробирка </a:t>
            </a:r>
          </a:p>
        </p:txBody>
      </p:sp>
      <p:pic>
        <p:nvPicPr>
          <p:cNvPr id="1559240147" name="Рисунок 155924014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5399978">
            <a:off x="6184638" y="5102481"/>
            <a:ext cx="1875825" cy="140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6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69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84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4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2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6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84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4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97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24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2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67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261450" name="Рисунок 13312614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398" y="0"/>
            <a:ext cx="12001500" cy="6858000"/>
          </a:xfrm>
          <a:prstGeom prst="rect">
            <a:avLst/>
          </a:prstGeom>
        </p:spPr>
      </p:pic>
      <p:pic>
        <p:nvPicPr>
          <p:cNvPr id="989920715" name="Рисунок 9899207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32647" y="1981199"/>
            <a:ext cx="3733799" cy="4924424"/>
          </a:xfrm>
          <a:prstGeom prst="rect">
            <a:avLst/>
          </a:prstGeom>
        </p:spPr>
      </p:pic>
      <p:pic>
        <p:nvPicPr>
          <p:cNvPr id="736458604" name="Рисунок 73645860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1206978">
            <a:off x="7716240" y="1574348"/>
            <a:ext cx="1727091" cy="1469506"/>
          </a:xfrm>
          <a:prstGeom prst="rect">
            <a:avLst/>
          </a:prstGeom>
        </p:spPr>
      </p:pic>
      <p:pic>
        <p:nvPicPr>
          <p:cNvPr id="468752388" name="Рисунок 46875238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304192" y="2840298"/>
            <a:ext cx="5465499" cy="5465499"/>
          </a:xfrm>
          <a:prstGeom prst="rect">
            <a:avLst/>
          </a:prstGeom>
        </p:spPr>
      </p:pic>
      <p:pic>
        <p:nvPicPr>
          <p:cNvPr id="37148860" name="Рисунок 3714885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9139311">
            <a:off x="6287657" y="2314423"/>
            <a:ext cx="1875281" cy="1971825"/>
          </a:xfrm>
          <a:prstGeom prst="rect">
            <a:avLst/>
          </a:prstGeom>
        </p:spPr>
      </p:pic>
      <p:pic>
        <p:nvPicPr>
          <p:cNvPr id="1339290205" name="Рисунок 133929020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9912151">
            <a:off x="8647819" y="2180994"/>
            <a:ext cx="347365" cy="375621"/>
          </a:xfrm>
          <a:prstGeom prst="rect">
            <a:avLst/>
          </a:prstGeom>
        </p:spPr>
      </p:pic>
      <p:pic>
        <p:nvPicPr>
          <p:cNvPr id="1098882988" name="Рисунок 109888298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157234" y="2180994"/>
            <a:ext cx="340039" cy="375621"/>
          </a:xfrm>
          <a:prstGeom prst="rect">
            <a:avLst/>
          </a:prstGeom>
        </p:spPr>
      </p:pic>
      <p:pic>
        <p:nvPicPr>
          <p:cNvPr id="341088309" name="Рисунок 34108830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334292" y="3855898"/>
            <a:ext cx="1645884" cy="1645884"/>
          </a:xfrm>
          <a:prstGeom prst="rect">
            <a:avLst/>
          </a:prstGeom>
        </p:spPr>
      </p:pic>
      <p:sp>
        <p:nvSpPr>
          <p:cNvPr id="247742053" name="Прямоугольник 247742052"/>
          <p:cNvSpPr/>
          <p:nvPr/>
        </p:nvSpPr>
        <p:spPr bwMode="auto">
          <a:xfrm>
            <a:off x="562949" y="409574"/>
            <a:ext cx="5747792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01101103" name="Прямоугольник 1701101102"/>
          <p:cNvSpPr/>
          <p:nvPr/>
        </p:nvSpPr>
        <p:spPr bwMode="auto">
          <a:xfrm>
            <a:off x="490010" y="483508"/>
            <a:ext cx="5820731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Если я испугаюсь, я могу взять игрушку </a:t>
            </a:r>
          </a:p>
        </p:txBody>
      </p:sp>
      <p:sp>
        <p:nvSpPr>
          <p:cNvPr id="2053393292" name="Прямоугольник 2053393291"/>
          <p:cNvSpPr/>
          <p:nvPr/>
        </p:nvSpPr>
        <p:spPr bwMode="auto">
          <a:xfrm>
            <a:off x="631053" y="1561473"/>
            <a:ext cx="5679689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8911960" name="Прямоугольник 98911959"/>
          <p:cNvSpPr/>
          <p:nvPr/>
        </p:nvSpPr>
        <p:spPr bwMode="auto">
          <a:xfrm>
            <a:off x="523600" y="1598440"/>
            <a:ext cx="5826491" cy="94523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Могу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отвернуться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закрыть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глаза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20770907" name="Прямоугольник 1320770906"/>
          <p:cNvSpPr/>
          <p:nvPr/>
        </p:nvSpPr>
        <p:spPr bwMode="auto">
          <a:xfrm>
            <a:off x="2401274" y="4678840"/>
            <a:ext cx="1847849" cy="894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9805743" name="Прямоугольник 129805742"/>
          <p:cNvSpPr/>
          <p:nvPr/>
        </p:nvSpPr>
        <p:spPr bwMode="auto">
          <a:xfrm>
            <a:off x="425867" y="4839631"/>
            <a:ext cx="5811371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3...2...1... </a:t>
            </a:r>
          </a:p>
        </p:txBody>
      </p:sp>
      <p:sp>
        <p:nvSpPr>
          <p:cNvPr id="2094232429" name="Прямоугольник 2094232428"/>
          <p:cNvSpPr/>
          <p:nvPr/>
        </p:nvSpPr>
        <p:spPr bwMode="auto">
          <a:xfrm>
            <a:off x="2763224" y="5791199"/>
            <a:ext cx="1047749" cy="819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73108194" name="Прямоугольник 1073108193"/>
          <p:cNvSpPr/>
          <p:nvPr/>
        </p:nvSpPr>
        <p:spPr bwMode="auto">
          <a:xfrm>
            <a:off x="392277" y="5951990"/>
            <a:ext cx="5809211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Всё!</a:t>
            </a:r>
          </a:p>
        </p:txBody>
      </p:sp>
      <p:pic>
        <p:nvPicPr>
          <p:cNvPr id="2032688008" name="Рисунок 2032688007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 rot="10340536">
            <a:off x="6357867" y="2384028"/>
            <a:ext cx="1205265" cy="1205265"/>
          </a:xfrm>
          <a:prstGeom prst="rect">
            <a:avLst/>
          </a:prstGeom>
        </p:spPr>
      </p:pic>
      <p:pic>
        <p:nvPicPr>
          <p:cNvPr id="1489481499" name="Рисунок 148948149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7638059" y="1272809"/>
            <a:ext cx="1985102" cy="181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8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7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0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9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8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9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68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77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0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5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23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0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48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0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07707796" name="Рисунок 20077077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2397" y="0"/>
            <a:ext cx="12001500" cy="6858000"/>
          </a:xfrm>
          <a:prstGeom prst="rect">
            <a:avLst/>
          </a:prstGeom>
        </p:spPr>
      </p:pic>
      <p:sp>
        <p:nvSpPr>
          <p:cNvPr id="995317111" name="TextBox 995317110"/>
          <p:cNvSpPr txBox="1"/>
          <p:nvPr/>
        </p:nvSpPr>
        <p:spPr bwMode="auto">
          <a:xfrm>
            <a:off x="1029673" y="3752847"/>
            <a:ext cx="7839073" cy="2441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1328960" name="Рисунок 111328959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1776388" y="588166"/>
            <a:ext cx="2962274" cy="6081714"/>
          </a:xfrm>
          <a:prstGeom prst="rect">
            <a:avLst/>
          </a:prstGeom>
        </p:spPr>
      </p:pic>
      <p:pic>
        <p:nvPicPr>
          <p:cNvPr id="1762329525" name="Рисунок 176232952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48474" y="2068893"/>
            <a:ext cx="3410924" cy="4498592"/>
          </a:xfrm>
          <a:prstGeom prst="rect">
            <a:avLst/>
          </a:prstGeom>
        </p:spPr>
      </p:pic>
      <p:pic>
        <p:nvPicPr>
          <p:cNvPr id="224868705" name="Рисунок 22486870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96163" y="1502290"/>
            <a:ext cx="1820269" cy="1548784"/>
          </a:xfrm>
          <a:prstGeom prst="rect">
            <a:avLst/>
          </a:prstGeom>
        </p:spPr>
      </p:pic>
      <p:sp>
        <p:nvSpPr>
          <p:cNvPr id="393565279" name="Прямоугольник 393565278"/>
          <p:cNvSpPr/>
          <p:nvPr/>
        </p:nvSpPr>
        <p:spPr bwMode="auto">
          <a:xfrm>
            <a:off x="562948" y="409574"/>
            <a:ext cx="5962650" cy="1523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91109692" name="Прямоугольник 1491109691"/>
          <p:cNvSpPr/>
          <p:nvPr/>
        </p:nvSpPr>
        <p:spPr bwMode="auto">
          <a:xfrm>
            <a:off x="590025" y="485593"/>
            <a:ext cx="5844850" cy="13719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Иногда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нужно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сделать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укол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.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Это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может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быть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лекарство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</a:t>
            </a:r>
            <a:r>
              <a:rPr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sz="28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прививка</a:t>
            </a:r>
            <a:endParaRPr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27724781" name="Прямоугольник 1027724780"/>
          <p:cNvSpPr/>
          <p:nvPr/>
        </p:nvSpPr>
        <p:spPr bwMode="auto">
          <a:xfrm>
            <a:off x="670378" y="4603070"/>
            <a:ext cx="5747791" cy="10191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63289467" name="Прямоугольник 263289466"/>
          <p:cNvSpPr/>
          <p:nvPr/>
        </p:nvSpPr>
        <p:spPr bwMode="auto">
          <a:xfrm>
            <a:off x="670378" y="4853397"/>
            <a:ext cx="5832610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Укол могут сделать сюда </a:t>
            </a:r>
          </a:p>
        </p:txBody>
      </p:sp>
      <p:pic>
        <p:nvPicPr>
          <p:cNvPr id="664884301" name="Рисунок 66488430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5290685">
            <a:off x="7166582" y="3656527"/>
            <a:ext cx="1081234" cy="681037"/>
          </a:xfrm>
          <a:prstGeom prst="rect">
            <a:avLst/>
          </a:prstGeom>
        </p:spPr>
      </p:pic>
      <p:sp>
        <p:nvSpPr>
          <p:cNvPr id="619380547" name="Прямоугольник 619380546"/>
          <p:cNvSpPr/>
          <p:nvPr/>
        </p:nvSpPr>
        <p:spPr bwMode="auto">
          <a:xfrm>
            <a:off x="5221547" y="3445965"/>
            <a:ext cx="2015642" cy="687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32833744" name="Прямоугольник 532833743"/>
          <p:cNvSpPr/>
          <p:nvPr/>
        </p:nvSpPr>
        <p:spPr bwMode="auto">
          <a:xfrm>
            <a:off x="3261155" y="3519897"/>
            <a:ext cx="5824690" cy="51851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Или сюда</a:t>
            </a:r>
          </a:p>
        </p:txBody>
      </p:sp>
      <p:pic>
        <p:nvPicPr>
          <p:cNvPr id="2101576228" name="Рисунок 210157622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5290685">
            <a:off x="3137128" y="4162309"/>
            <a:ext cx="677003" cy="681036"/>
          </a:xfrm>
          <a:prstGeom prst="rect">
            <a:avLst/>
          </a:prstGeom>
        </p:spPr>
      </p:pic>
      <p:pic>
        <p:nvPicPr>
          <p:cNvPr id="1268378555" name="Рисунок 126837855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8977744">
            <a:off x="6700766" y="3145530"/>
            <a:ext cx="1205264" cy="1205264"/>
          </a:xfrm>
          <a:prstGeom prst="rect">
            <a:avLst/>
          </a:prstGeom>
        </p:spPr>
      </p:pic>
      <p:pic>
        <p:nvPicPr>
          <p:cNvPr id="1149589678" name="Рисунок 114958967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7394758">
            <a:off x="3581655" y="3662487"/>
            <a:ext cx="1205264" cy="12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8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37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58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7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2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2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88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37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10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</TotalTime>
  <Words>206</Words>
  <Application>Microsoft Office PowerPoint</Application>
  <DocSecurity>0</DocSecurity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14</cp:revision>
  <dcterms:created xsi:type="dcterms:W3CDTF">2023-08-25T13:22:51Z</dcterms:created>
  <dcterms:modified xsi:type="dcterms:W3CDTF">2025-04-03T08:09:44Z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